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6" r:id="rId7"/>
    <p:sldId id="267" r:id="rId8"/>
    <p:sldId id="261" r:id="rId9"/>
    <p:sldId id="262" r:id="rId10"/>
    <p:sldId id="268" r:id="rId11"/>
    <p:sldId id="263" r:id="rId12"/>
    <p:sldId id="269" r:id="rId13"/>
    <p:sldId id="264" r:id="rId14"/>
    <p:sldId id="265"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74BBD1-67AA-465C-ADEC-BD58C27597E0}" v="35" dt="2021-04-13T20:19:46.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4" autoAdjust="0"/>
    <p:restoredTop sz="94660"/>
  </p:normalViewPr>
  <p:slideViewPr>
    <p:cSldViewPr snapToGrid="0">
      <p:cViewPr varScale="1">
        <p:scale>
          <a:sx n="78" d="100"/>
          <a:sy n="78" d="100"/>
        </p:scale>
        <p:origin x="84"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Liang" userId="514e15b0-0c45-4821-9fda-e5d01d64022b" providerId="ADAL" clId="{DB74BBD1-67AA-465C-ADEC-BD58C27597E0}"/>
    <pc:docChg chg="undo redo custSel addSld delSld modSld">
      <pc:chgData name="Kevin Liang" userId="514e15b0-0c45-4821-9fda-e5d01d64022b" providerId="ADAL" clId="{DB74BBD1-67AA-465C-ADEC-BD58C27597E0}" dt="2021-04-13T20:20:57.517" v="6452" actId="20577"/>
      <pc:docMkLst>
        <pc:docMk/>
      </pc:docMkLst>
      <pc:sldChg chg="modSp mod">
        <pc:chgData name="Kevin Liang" userId="514e15b0-0c45-4821-9fda-e5d01d64022b" providerId="ADAL" clId="{DB74BBD1-67AA-465C-ADEC-BD58C27597E0}" dt="2021-04-01T14:13:53.838" v="1546" actId="20577"/>
        <pc:sldMkLst>
          <pc:docMk/>
          <pc:sldMk cId="128632686" sldId="256"/>
        </pc:sldMkLst>
        <pc:spChg chg="mod">
          <ac:chgData name="Kevin Liang" userId="514e15b0-0c45-4821-9fda-e5d01d64022b" providerId="ADAL" clId="{DB74BBD1-67AA-465C-ADEC-BD58C27597E0}" dt="2021-04-01T14:13:53.838" v="1546" actId="20577"/>
          <ac:spMkLst>
            <pc:docMk/>
            <pc:sldMk cId="128632686" sldId="256"/>
            <ac:spMk id="2" creationId="{00000000-0000-0000-0000-000000000000}"/>
          </ac:spMkLst>
        </pc:spChg>
      </pc:sldChg>
      <pc:sldChg chg="modSp mod">
        <pc:chgData name="Kevin Liang" userId="514e15b0-0c45-4821-9fda-e5d01d64022b" providerId="ADAL" clId="{DB74BBD1-67AA-465C-ADEC-BD58C27597E0}" dt="2021-04-01T14:14:03.682" v="1564" actId="20577"/>
        <pc:sldMkLst>
          <pc:docMk/>
          <pc:sldMk cId="3399073933" sldId="257"/>
        </pc:sldMkLst>
        <pc:spChg chg="mod">
          <ac:chgData name="Kevin Liang" userId="514e15b0-0c45-4821-9fda-e5d01d64022b" providerId="ADAL" clId="{DB74BBD1-67AA-465C-ADEC-BD58C27597E0}" dt="2021-04-01T14:14:03.682" v="1564" actId="20577"/>
          <ac:spMkLst>
            <pc:docMk/>
            <pc:sldMk cId="3399073933" sldId="257"/>
            <ac:spMk id="2" creationId="{1A731631-FCFC-4866-8E5F-7C15B32B4D42}"/>
          </ac:spMkLst>
        </pc:spChg>
        <pc:picChg chg="mod">
          <ac:chgData name="Kevin Liang" userId="514e15b0-0c45-4821-9fda-e5d01d64022b" providerId="ADAL" clId="{DB74BBD1-67AA-465C-ADEC-BD58C27597E0}" dt="2021-04-01T14:12:46.065" v="1530" actId="1076"/>
          <ac:picMkLst>
            <pc:docMk/>
            <pc:sldMk cId="3399073933" sldId="257"/>
            <ac:picMk id="5" creationId="{23BC30E7-B9EC-495D-AB28-FC8F406BB49E}"/>
          </ac:picMkLst>
        </pc:picChg>
      </pc:sldChg>
      <pc:sldChg chg="modSp mod">
        <pc:chgData name="Kevin Liang" userId="514e15b0-0c45-4821-9fda-e5d01d64022b" providerId="ADAL" clId="{DB74BBD1-67AA-465C-ADEC-BD58C27597E0}" dt="2021-04-01T19:49:01.549" v="2940" actId="20577"/>
        <pc:sldMkLst>
          <pc:docMk/>
          <pc:sldMk cId="888214304" sldId="258"/>
        </pc:sldMkLst>
        <pc:spChg chg="mod">
          <ac:chgData name="Kevin Liang" userId="514e15b0-0c45-4821-9fda-e5d01d64022b" providerId="ADAL" clId="{DB74BBD1-67AA-465C-ADEC-BD58C27597E0}" dt="2021-04-01T19:49:01.549" v="2940" actId="20577"/>
          <ac:spMkLst>
            <pc:docMk/>
            <pc:sldMk cId="888214304" sldId="258"/>
            <ac:spMk id="3" creationId="{E2E02B57-F16D-48A6-A479-C143E4D2AACE}"/>
          </ac:spMkLst>
        </pc:spChg>
      </pc:sldChg>
      <pc:sldChg chg="modSp new mod">
        <pc:chgData name="Kevin Liang" userId="514e15b0-0c45-4821-9fda-e5d01d64022b" providerId="ADAL" clId="{DB74BBD1-67AA-465C-ADEC-BD58C27597E0}" dt="2021-04-01T14:14:13.325" v="1578" actId="27636"/>
        <pc:sldMkLst>
          <pc:docMk/>
          <pc:sldMk cId="118677172" sldId="259"/>
        </pc:sldMkLst>
        <pc:spChg chg="mod">
          <ac:chgData name="Kevin Liang" userId="514e15b0-0c45-4821-9fda-e5d01d64022b" providerId="ADAL" clId="{DB74BBD1-67AA-465C-ADEC-BD58C27597E0}" dt="2021-04-01T14:14:13.325" v="1578" actId="27636"/>
          <ac:spMkLst>
            <pc:docMk/>
            <pc:sldMk cId="118677172" sldId="259"/>
            <ac:spMk id="2" creationId="{BC4C74E2-B47B-4144-8602-8EA0672407B3}"/>
          </ac:spMkLst>
        </pc:spChg>
        <pc:spChg chg="mod">
          <ac:chgData name="Kevin Liang" userId="514e15b0-0c45-4821-9fda-e5d01d64022b" providerId="ADAL" clId="{DB74BBD1-67AA-465C-ADEC-BD58C27597E0}" dt="2021-04-01T14:05:56.588" v="502" actId="20577"/>
          <ac:spMkLst>
            <pc:docMk/>
            <pc:sldMk cId="118677172" sldId="259"/>
            <ac:spMk id="3" creationId="{13C82151-0FD6-438A-BE11-CC4C730B6F9F}"/>
          </ac:spMkLst>
        </pc:spChg>
      </pc:sldChg>
      <pc:sldChg chg="modSp new mod">
        <pc:chgData name="Kevin Liang" userId="514e15b0-0c45-4821-9fda-e5d01d64022b" providerId="ADAL" clId="{DB74BBD1-67AA-465C-ADEC-BD58C27597E0}" dt="2021-04-01T14:12:06.485" v="1526" actId="13926"/>
        <pc:sldMkLst>
          <pc:docMk/>
          <pc:sldMk cId="3960531859" sldId="260"/>
        </pc:sldMkLst>
        <pc:spChg chg="mod">
          <ac:chgData name="Kevin Liang" userId="514e15b0-0c45-4821-9fda-e5d01d64022b" providerId="ADAL" clId="{DB74BBD1-67AA-465C-ADEC-BD58C27597E0}" dt="2021-04-01T14:02:55.282" v="8"/>
          <ac:spMkLst>
            <pc:docMk/>
            <pc:sldMk cId="3960531859" sldId="260"/>
            <ac:spMk id="2" creationId="{AE2DA450-CFE8-454C-A521-D946D5FD4DD9}"/>
          </ac:spMkLst>
        </pc:spChg>
        <pc:spChg chg="mod">
          <ac:chgData name="Kevin Liang" userId="514e15b0-0c45-4821-9fda-e5d01d64022b" providerId="ADAL" clId="{DB74BBD1-67AA-465C-ADEC-BD58C27597E0}" dt="2021-04-01T14:12:06.485" v="1526" actId="13926"/>
          <ac:spMkLst>
            <pc:docMk/>
            <pc:sldMk cId="3960531859" sldId="260"/>
            <ac:spMk id="3" creationId="{1A233DA9-AE52-4645-AAFB-E4079FFC201E}"/>
          </ac:spMkLst>
        </pc:spChg>
      </pc:sldChg>
      <pc:sldChg chg="addSp delSp modSp new mod setBg">
        <pc:chgData name="Kevin Liang" userId="514e15b0-0c45-4821-9fda-e5d01d64022b" providerId="ADAL" clId="{DB74BBD1-67AA-465C-ADEC-BD58C27597E0}" dt="2021-04-01T19:48:54.471" v="2935" actId="20577"/>
        <pc:sldMkLst>
          <pc:docMk/>
          <pc:sldMk cId="1436654705" sldId="261"/>
        </pc:sldMkLst>
        <pc:spChg chg="mod">
          <ac:chgData name="Kevin Liang" userId="514e15b0-0c45-4821-9fda-e5d01d64022b" providerId="ADAL" clId="{DB74BBD1-67AA-465C-ADEC-BD58C27597E0}" dt="2021-04-01T19:48:36.832" v="2841" actId="5793"/>
          <ac:spMkLst>
            <pc:docMk/>
            <pc:sldMk cId="1436654705" sldId="261"/>
            <ac:spMk id="2" creationId="{20E8D9BC-105F-4E36-AEAA-E2B4DC8498FC}"/>
          </ac:spMkLst>
        </pc:spChg>
        <pc:spChg chg="mod ord">
          <ac:chgData name="Kevin Liang" userId="514e15b0-0c45-4821-9fda-e5d01d64022b" providerId="ADAL" clId="{DB74BBD1-67AA-465C-ADEC-BD58C27597E0}" dt="2021-04-01T19:48:54.471" v="2935" actId="20577"/>
          <ac:spMkLst>
            <pc:docMk/>
            <pc:sldMk cId="1436654705" sldId="261"/>
            <ac:spMk id="3" creationId="{67AA1D0B-B669-4A2E-9E19-7364D4BA8FC4}"/>
          </ac:spMkLst>
        </pc:spChg>
        <pc:spChg chg="add del">
          <ac:chgData name="Kevin Liang" userId="514e15b0-0c45-4821-9fda-e5d01d64022b" providerId="ADAL" clId="{DB74BBD1-67AA-465C-ADEC-BD58C27597E0}" dt="2021-04-01T19:47:54.781" v="2822" actId="26606"/>
          <ac:spMkLst>
            <pc:docMk/>
            <pc:sldMk cId="1436654705" sldId="261"/>
            <ac:spMk id="10" creationId="{35C3D674-3D59-4E93-80CA-0C0A9095E816}"/>
          </ac:spMkLst>
        </pc:spChg>
        <pc:spChg chg="add del">
          <ac:chgData name="Kevin Liang" userId="514e15b0-0c45-4821-9fda-e5d01d64022b" providerId="ADAL" clId="{DB74BBD1-67AA-465C-ADEC-BD58C27597E0}" dt="2021-04-01T19:47:54.781" v="2822" actId="26606"/>
          <ac:spMkLst>
            <pc:docMk/>
            <pc:sldMk cId="1436654705" sldId="261"/>
            <ac:spMk id="14" creationId="{EF2A81E1-BCBE-426B-8C09-33274E69409D}"/>
          </ac:spMkLst>
        </pc:spChg>
        <pc:picChg chg="add mod">
          <ac:chgData name="Kevin Liang" userId="514e15b0-0c45-4821-9fda-e5d01d64022b" providerId="ADAL" clId="{DB74BBD1-67AA-465C-ADEC-BD58C27597E0}" dt="2021-04-01T19:47:54.781" v="2823" actId="26606"/>
          <ac:picMkLst>
            <pc:docMk/>
            <pc:sldMk cId="1436654705" sldId="261"/>
            <ac:picMk id="5" creationId="{C7D041B4-55FB-4B4F-B1FA-07DD2D2600FF}"/>
          </ac:picMkLst>
        </pc:picChg>
        <pc:picChg chg="add del">
          <ac:chgData name="Kevin Liang" userId="514e15b0-0c45-4821-9fda-e5d01d64022b" providerId="ADAL" clId="{DB74BBD1-67AA-465C-ADEC-BD58C27597E0}" dt="2021-04-01T19:47:54.781" v="2822" actId="26606"/>
          <ac:picMkLst>
            <pc:docMk/>
            <pc:sldMk cId="1436654705" sldId="261"/>
            <ac:picMk id="16" creationId="{39D1DDD4-5BB3-45BA-B9B3-06B62299AD79}"/>
          </ac:picMkLst>
        </pc:picChg>
        <pc:cxnChg chg="add del">
          <ac:chgData name="Kevin Liang" userId="514e15b0-0c45-4821-9fda-e5d01d64022b" providerId="ADAL" clId="{DB74BBD1-67AA-465C-ADEC-BD58C27597E0}" dt="2021-04-01T19:47:54.781" v="2822" actId="26606"/>
          <ac:cxnSpMkLst>
            <pc:docMk/>
            <pc:sldMk cId="1436654705" sldId="261"/>
            <ac:cxnSpMk id="12" creationId="{C884B8F8-FDC9-498B-9960-5D7260AFCB03}"/>
          </ac:cxnSpMkLst>
        </pc:cxnChg>
        <pc:cxnChg chg="add del">
          <ac:chgData name="Kevin Liang" userId="514e15b0-0c45-4821-9fda-e5d01d64022b" providerId="ADAL" clId="{DB74BBD1-67AA-465C-ADEC-BD58C27597E0}" dt="2021-04-01T19:47:54.781" v="2822" actId="26606"/>
          <ac:cxnSpMkLst>
            <pc:docMk/>
            <pc:sldMk cId="1436654705" sldId="261"/>
            <ac:cxnSpMk id="18" creationId="{A24DAE64-2302-42EA-8239-F2F0775CA5AD}"/>
          </ac:cxnSpMkLst>
        </pc:cxnChg>
      </pc:sldChg>
      <pc:sldChg chg="addSp delSp modSp new mod setBg">
        <pc:chgData name="Kevin Liang" userId="514e15b0-0c45-4821-9fda-e5d01d64022b" providerId="ADAL" clId="{DB74BBD1-67AA-465C-ADEC-BD58C27597E0}" dt="2021-04-01T20:00:10.337" v="4234" actId="26606"/>
        <pc:sldMkLst>
          <pc:docMk/>
          <pc:sldMk cId="1443821475" sldId="262"/>
        </pc:sldMkLst>
        <pc:spChg chg="mod">
          <ac:chgData name="Kevin Liang" userId="514e15b0-0c45-4821-9fda-e5d01d64022b" providerId="ADAL" clId="{DB74BBD1-67AA-465C-ADEC-BD58C27597E0}" dt="2021-04-01T20:00:10.337" v="4234" actId="26606"/>
          <ac:spMkLst>
            <pc:docMk/>
            <pc:sldMk cId="1443821475" sldId="262"/>
            <ac:spMk id="2" creationId="{4390F978-8735-4F03-B767-C8429218F90E}"/>
          </ac:spMkLst>
        </pc:spChg>
        <pc:spChg chg="mod">
          <ac:chgData name="Kevin Liang" userId="514e15b0-0c45-4821-9fda-e5d01d64022b" providerId="ADAL" clId="{DB74BBD1-67AA-465C-ADEC-BD58C27597E0}" dt="2021-04-01T20:00:10.337" v="4234" actId="26606"/>
          <ac:spMkLst>
            <pc:docMk/>
            <pc:sldMk cId="1443821475" sldId="262"/>
            <ac:spMk id="3" creationId="{D46985AE-9D7E-4007-8AAC-8DE98A9AFB60}"/>
          </ac:spMkLst>
        </pc:spChg>
        <pc:spChg chg="add del">
          <ac:chgData name="Kevin Liang" userId="514e15b0-0c45-4821-9fda-e5d01d64022b" providerId="ADAL" clId="{DB74BBD1-67AA-465C-ADEC-BD58C27597E0}" dt="2021-04-01T20:00:10.321" v="4233" actId="26606"/>
          <ac:spMkLst>
            <pc:docMk/>
            <pc:sldMk cId="1443821475" sldId="262"/>
            <ac:spMk id="10" creationId="{35C3D674-3D59-4E93-80CA-0C0A9095E816}"/>
          </ac:spMkLst>
        </pc:spChg>
        <pc:spChg chg="add del">
          <ac:chgData name="Kevin Liang" userId="514e15b0-0c45-4821-9fda-e5d01d64022b" providerId="ADAL" clId="{DB74BBD1-67AA-465C-ADEC-BD58C27597E0}" dt="2021-04-01T20:00:10.321" v="4233" actId="26606"/>
          <ac:spMkLst>
            <pc:docMk/>
            <pc:sldMk cId="1443821475" sldId="262"/>
            <ac:spMk id="14" creationId="{EF2A81E1-BCBE-426B-8C09-33274E69409D}"/>
          </ac:spMkLst>
        </pc:spChg>
        <pc:spChg chg="add">
          <ac:chgData name="Kevin Liang" userId="514e15b0-0c45-4821-9fda-e5d01d64022b" providerId="ADAL" clId="{DB74BBD1-67AA-465C-ADEC-BD58C27597E0}" dt="2021-04-01T20:00:10.337" v="4234" actId="26606"/>
          <ac:spMkLst>
            <pc:docMk/>
            <pc:sldMk cId="1443821475" sldId="262"/>
            <ac:spMk id="20" creationId="{56388820-A63D-463C-9DBC-060A5ABE33B6}"/>
          </ac:spMkLst>
        </pc:spChg>
        <pc:spChg chg="add">
          <ac:chgData name="Kevin Liang" userId="514e15b0-0c45-4821-9fda-e5d01d64022b" providerId="ADAL" clId="{DB74BBD1-67AA-465C-ADEC-BD58C27597E0}" dt="2021-04-01T20:00:10.337" v="4234" actId="26606"/>
          <ac:spMkLst>
            <pc:docMk/>
            <pc:sldMk cId="1443821475" sldId="262"/>
            <ac:spMk id="21" creationId="{3193BA5C-B8F3-4972-BA54-014C48FAFA42}"/>
          </ac:spMkLst>
        </pc:spChg>
        <pc:spChg chg="add">
          <ac:chgData name="Kevin Liang" userId="514e15b0-0c45-4821-9fda-e5d01d64022b" providerId="ADAL" clId="{DB74BBD1-67AA-465C-ADEC-BD58C27597E0}" dt="2021-04-01T20:00:10.337" v="4234" actId="26606"/>
          <ac:spMkLst>
            <pc:docMk/>
            <pc:sldMk cId="1443821475" sldId="262"/>
            <ac:spMk id="25" creationId="{05B93327-222A-4DAC-9163-371BF44CDB0C}"/>
          </ac:spMkLst>
        </pc:spChg>
        <pc:grpChg chg="add">
          <ac:chgData name="Kevin Liang" userId="514e15b0-0c45-4821-9fda-e5d01d64022b" providerId="ADAL" clId="{DB74BBD1-67AA-465C-ADEC-BD58C27597E0}" dt="2021-04-01T20:00:10.337" v="4234" actId="26606"/>
          <ac:grpSpMkLst>
            <pc:docMk/>
            <pc:sldMk cId="1443821475" sldId="262"/>
            <ac:grpSpMk id="26" creationId="{14EE34E3-F117-4487-8ACF-33DA65FA11B3}"/>
          </ac:grpSpMkLst>
        </pc:grpChg>
        <pc:picChg chg="add mod">
          <ac:chgData name="Kevin Liang" userId="514e15b0-0c45-4821-9fda-e5d01d64022b" providerId="ADAL" clId="{DB74BBD1-67AA-465C-ADEC-BD58C27597E0}" dt="2021-04-01T20:00:10.337" v="4234" actId="26606"/>
          <ac:picMkLst>
            <pc:docMk/>
            <pc:sldMk cId="1443821475" sldId="262"/>
            <ac:picMk id="5" creationId="{CEC4476C-77C6-4C23-BEA9-3FA58DA1C7ED}"/>
          </ac:picMkLst>
        </pc:picChg>
        <pc:picChg chg="add del">
          <ac:chgData name="Kevin Liang" userId="514e15b0-0c45-4821-9fda-e5d01d64022b" providerId="ADAL" clId="{DB74BBD1-67AA-465C-ADEC-BD58C27597E0}" dt="2021-04-01T20:00:10.321" v="4233" actId="26606"/>
          <ac:picMkLst>
            <pc:docMk/>
            <pc:sldMk cId="1443821475" sldId="262"/>
            <ac:picMk id="16" creationId="{39D1DDD4-5BB3-45BA-B9B3-06B62299AD79}"/>
          </ac:picMkLst>
        </pc:picChg>
        <pc:picChg chg="add">
          <ac:chgData name="Kevin Liang" userId="514e15b0-0c45-4821-9fda-e5d01d64022b" providerId="ADAL" clId="{DB74BBD1-67AA-465C-ADEC-BD58C27597E0}" dt="2021-04-01T20:00:10.337" v="4234" actId="26606"/>
          <ac:picMkLst>
            <pc:docMk/>
            <pc:sldMk cId="1443821475" sldId="262"/>
            <ac:picMk id="22" creationId="{C04ED70F-D6FD-4EB1-A171-D30F885FE73E}"/>
          </ac:picMkLst>
        </pc:picChg>
        <pc:cxnChg chg="add del">
          <ac:chgData name="Kevin Liang" userId="514e15b0-0c45-4821-9fda-e5d01d64022b" providerId="ADAL" clId="{DB74BBD1-67AA-465C-ADEC-BD58C27597E0}" dt="2021-04-01T20:00:10.321" v="4233" actId="26606"/>
          <ac:cxnSpMkLst>
            <pc:docMk/>
            <pc:sldMk cId="1443821475" sldId="262"/>
            <ac:cxnSpMk id="12" creationId="{C884B8F8-FDC9-498B-9960-5D7260AFCB03}"/>
          </ac:cxnSpMkLst>
        </pc:cxnChg>
        <pc:cxnChg chg="add del">
          <ac:chgData name="Kevin Liang" userId="514e15b0-0c45-4821-9fda-e5d01d64022b" providerId="ADAL" clId="{DB74BBD1-67AA-465C-ADEC-BD58C27597E0}" dt="2021-04-01T20:00:10.321" v="4233" actId="26606"/>
          <ac:cxnSpMkLst>
            <pc:docMk/>
            <pc:sldMk cId="1443821475" sldId="262"/>
            <ac:cxnSpMk id="18" creationId="{A24DAE64-2302-42EA-8239-F2F0775CA5AD}"/>
          </ac:cxnSpMkLst>
        </pc:cxnChg>
        <pc:cxnChg chg="add">
          <ac:chgData name="Kevin Liang" userId="514e15b0-0c45-4821-9fda-e5d01d64022b" providerId="ADAL" clId="{DB74BBD1-67AA-465C-ADEC-BD58C27597E0}" dt="2021-04-01T20:00:10.337" v="4234" actId="26606"/>
          <ac:cxnSpMkLst>
            <pc:docMk/>
            <pc:sldMk cId="1443821475" sldId="262"/>
            <ac:cxnSpMk id="23" creationId="{D7162BAB-C25E-4CE9-B87C-F118DC7E7C22}"/>
          </ac:cxnSpMkLst>
        </pc:cxnChg>
        <pc:cxnChg chg="add">
          <ac:chgData name="Kevin Liang" userId="514e15b0-0c45-4821-9fda-e5d01d64022b" providerId="ADAL" clId="{DB74BBD1-67AA-465C-ADEC-BD58C27597E0}" dt="2021-04-01T20:00:10.337" v="4234" actId="26606"/>
          <ac:cxnSpMkLst>
            <pc:docMk/>
            <pc:sldMk cId="1443821475" sldId="262"/>
            <ac:cxnSpMk id="24" creationId="{DA26CAE9-74C4-4EDD-8A80-77F79EAA86F4}"/>
          </ac:cxnSpMkLst>
        </pc:cxnChg>
      </pc:sldChg>
      <pc:sldChg chg="modSp new mod">
        <pc:chgData name="Kevin Liang" userId="514e15b0-0c45-4821-9fda-e5d01d64022b" providerId="ADAL" clId="{DB74BBD1-67AA-465C-ADEC-BD58C27597E0}" dt="2021-04-01T19:56:51.685" v="3726" actId="20577"/>
        <pc:sldMkLst>
          <pc:docMk/>
          <pc:sldMk cId="4225669385" sldId="263"/>
        </pc:sldMkLst>
        <pc:spChg chg="mod">
          <ac:chgData name="Kevin Liang" userId="514e15b0-0c45-4821-9fda-e5d01d64022b" providerId="ADAL" clId="{DB74BBD1-67AA-465C-ADEC-BD58C27597E0}" dt="2021-04-01T19:56:20.274" v="3698" actId="20577"/>
          <ac:spMkLst>
            <pc:docMk/>
            <pc:sldMk cId="4225669385" sldId="263"/>
            <ac:spMk id="2" creationId="{646E9F23-3E51-4110-8AD8-ACCD7CBE28D8}"/>
          </ac:spMkLst>
        </pc:spChg>
        <pc:spChg chg="mod">
          <ac:chgData name="Kevin Liang" userId="514e15b0-0c45-4821-9fda-e5d01d64022b" providerId="ADAL" clId="{DB74BBD1-67AA-465C-ADEC-BD58C27597E0}" dt="2021-04-01T19:56:51.685" v="3726" actId="20577"/>
          <ac:spMkLst>
            <pc:docMk/>
            <pc:sldMk cId="4225669385" sldId="263"/>
            <ac:spMk id="3" creationId="{3505B0E4-8058-4B4D-9E70-0DF892B1F7BE}"/>
          </ac:spMkLst>
        </pc:spChg>
      </pc:sldChg>
      <pc:sldChg chg="modSp new mod">
        <pc:chgData name="Kevin Liang" userId="514e15b0-0c45-4821-9fda-e5d01d64022b" providerId="ADAL" clId="{DB74BBD1-67AA-465C-ADEC-BD58C27597E0}" dt="2021-04-01T20:02:44.739" v="4592" actId="20577"/>
        <pc:sldMkLst>
          <pc:docMk/>
          <pc:sldMk cId="3184985565" sldId="264"/>
        </pc:sldMkLst>
        <pc:spChg chg="mod">
          <ac:chgData name="Kevin Liang" userId="514e15b0-0c45-4821-9fda-e5d01d64022b" providerId="ADAL" clId="{DB74BBD1-67AA-465C-ADEC-BD58C27597E0}" dt="2021-04-01T14:03:26.549" v="37"/>
          <ac:spMkLst>
            <pc:docMk/>
            <pc:sldMk cId="3184985565" sldId="264"/>
            <ac:spMk id="2" creationId="{DE9C95CE-06AB-4F49-B503-41E634397202}"/>
          </ac:spMkLst>
        </pc:spChg>
        <pc:spChg chg="mod">
          <ac:chgData name="Kevin Liang" userId="514e15b0-0c45-4821-9fda-e5d01d64022b" providerId="ADAL" clId="{DB74BBD1-67AA-465C-ADEC-BD58C27597E0}" dt="2021-04-01T20:02:44.739" v="4592" actId="20577"/>
          <ac:spMkLst>
            <pc:docMk/>
            <pc:sldMk cId="3184985565" sldId="264"/>
            <ac:spMk id="3" creationId="{B975932E-0ACB-49AA-AB38-146A98F30498}"/>
          </ac:spMkLst>
        </pc:spChg>
      </pc:sldChg>
      <pc:sldChg chg="modSp new mod">
        <pc:chgData name="Kevin Liang" userId="514e15b0-0c45-4821-9fda-e5d01d64022b" providerId="ADAL" clId="{DB74BBD1-67AA-465C-ADEC-BD58C27597E0}" dt="2021-04-01T20:09:44.155" v="4787" actId="27636"/>
        <pc:sldMkLst>
          <pc:docMk/>
          <pc:sldMk cId="2423350818" sldId="265"/>
        </pc:sldMkLst>
        <pc:spChg chg="mod">
          <ac:chgData name="Kevin Liang" userId="514e15b0-0c45-4821-9fda-e5d01d64022b" providerId="ADAL" clId="{DB74BBD1-67AA-465C-ADEC-BD58C27597E0}" dt="2021-04-01T14:03:32.265" v="38"/>
          <ac:spMkLst>
            <pc:docMk/>
            <pc:sldMk cId="2423350818" sldId="265"/>
            <ac:spMk id="2" creationId="{9F902221-7833-4D0B-B340-8A746F5F0812}"/>
          </ac:spMkLst>
        </pc:spChg>
        <pc:spChg chg="mod">
          <ac:chgData name="Kevin Liang" userId="514e15b0-0c45-4821-9fda-e5d01d64022b" providerId="ADAL" clId="{DB74BBD1-67AA-465C-ADEC-BD58C27597E0}" dt="2021-04-01T20:09:44.155" v="4787" actId="27636"/>
          <ac:spMkLst>
            <pc:docMk/>
            <pc:sldMk cId="2423350818" sldId="265"/>
            <ac:spMk id="3" creationId="{653F42AD-0407-42EF-9DDB-D719526B807E}"/>
          </ac:spMkLst>
        </pc:spChg>
      </pc:sldChg>
      <pc:sldChg chg="modSp new mod">
        <pc:chgData name="Kevin Liang" userId="514e15b0-0c45-4821-9fda-e5d01d64022b" providerId="ADAL" clId="{DB74BBD1-67AA-465C-ADEC-BD58C27597E0}" dt="2021-04-01T14:20:43.541" v="2419" actId="20577"/>
        <pc:sldMkLst>
          <pc:docMk/>
          <pc:sldMk cId="3861203981" sldId="266"/>
        </pc:sldMkLst>
        <pc:spChg chg="mod">
          <ac:chgData name="Kevin Liang" userId="514e15b0-0c45-4821-9fda-e5d01d64022b" providerId="ADAL" clId="{DB74BBD1-67AA-465C-ADEC-BD58C27597E0}" dt="2021-04-01T14:18:57.451" v="2143" actId="20577"/>
          <ac:spMkLst>
            <pc:docMk/>
            <pc:sldMk cId="3861203981" sldId="266"/>
            <ac:spMk id="2" creationId="{75628C09-EA28-4351-ACF0-53CF8EA09713}"/>
          </ac:spMkLst>
        </pc:spChg>
        <pc:spChg chg="mod">
          <ac:chgData name="Kevin Liang" userId="514e15b0-0c45-4821-9fda-e5d01d64022b" providerId="ADAL" clId="{DB74BBD1-67AA-465C-ADEC-BD58C27597E0}" dt="2021-04-01T14:20:43.541" v="2419" actId="20577"/>
          <ac:spMkLst>
            <pc:docMk/>
            <pc:sldMk cId="3861203981" sldId="266"/>
            <ac:spMk id="3" creationId="{90223A6E-15EF-498E-88FB-2CA6F2529149}"/>
          </ac:spMkLst>
        </pc:spChg>
      </pc:sldChg>
      <pc:sldChg chg="new del">
        <pc:chgData name="Kevin Liang" userId="514e15b0-0c45-4821-9fda-e5d01d64022b" providerId="ADAL" clId="{DB74BBD1-67AA-465C-ADEC-BD58C27597E0}" dt="2021-04-01T19:40:37.788" v="2421" actId="680"/>
        <pc:sldMkLst>
          <pc:docMk/>
          <pc:sldMk cId="2600965949" sldId="267"/>
        </pc:sldMkLst>
      </pc:sldChg>
      <pc:sldChg chg="addSp delSp modSp new mod setBg">
        <pc:chgData name="Kevin Liang" userId="514e15b0-0c45-4821-9fda-e5d01d64022b" providerId="ADAL" clId="{DB74BBD1-67AA-465C-ADEC-BD58C27597E0}" dt="2021-04-01T19:41:18.629" v="2449" actId="122"/>
        <pc:sldMkLst>
          <pc:docMk/>
          <pc:sldMk cId="3673211665" sldId="267"/>
        </pc:sldMkLst>
        <pc:spChg chg="mod">
          <ac:chgData name="Kevin Liang" userId="514e15b0-0c45-4821-9fda-e5d01d64022b" providerId="ADAL" clId="{DB74BBD1-67AA-465C-ADEC-BD58C27597E0}" dt="2021-04-01T19:41:18.629" v="2449" actId="122"/>
          <ac:spMkLst>
            <pc:docMk/>
            <pc:sldMk cId="3673211665" sldId="267"/>
            <ac:spMk id="2" creationId="{68B6E505-25A6-41FB-BDC6-C1F8B6EB0DA4}"/>
          </ac:spMkLst>
        </pc:spChg>
        <pc:spChg chg="del">
          <ac:chgData name="Kevin Liang" userId="514e15b0-0c45-4821-9fda-e5d01d64022b" providerId="ADAL" clId="{DB74BBD1-67AA-465C-ADEC-BD58C27597E0}" dt="2021-04-01T19:40:54.428" v="2439"/>
          <ac:spMkLst>
            <pc:docMk/>
            <pc:sldMk cId="3673211665" sldId="267"/>
            <ac:spMk id="3" creationId="{8E0985B9-E9A3-44E1-B7C9-31C68860A8E2}"/>
          </ac:spMkLst>
        </pc:spChg>
        <pc:spChg chg="add del">
          <ac:chgData name="Kevin Liang" userId="514e15b0-0c45-4821-9fda-e5d01d64022b" providerId="ADAL" clId="{DB74BBD1-67AA-465C-ADEC-BD58C27597E0}" dt="2021-04-01T19:41:01.552" v="2443" actId="26606"/>
          <ac:spMkLst>
            <pc:docMk/>
            <pc:sldMk cId="3673211665" sldId="267"/>
            <ac:spMk id="10" creationId="{84C75E2B-CACA-478C-B26B-182AF87A18E3}"/>
          </ac:spMkLst>
        </pc:spChg>
        <pc:spChg chg="add del">
          <ac:chgData name="Kevin Liang" userId="514e15b0-0c45-4821-9fda-e5d01d64022b" providerId="ADAL" clId="{DB74BBD1-67AA-465C-ADEC-BD58C27597E0}" dt="2021-04-01T19:41:01.552" v="2443" actId="26606"/>
          <ac:spMkLst>
            <pc:docMk/>
            <pc:sldMk cId="3673211665" sldId="267"/>
            <ac:spMk id="18" creationId="{274FF48E-21C6-4ED1-8D57-5D27A7B766F0}"/>
          </ac:spMkLst>
        </pc:spChg>
        <pc:spChg chg="add del">
          <ac:chgData name="Kevin Liang" userId="514e15b0-0c45-4821-9fda-e5d01d64022b" providerId="ADAL" clId="{DB74BBD1-67AA-465C-ADEC-BD58C27597E0}" dt="2021-04-01T19:41:01.552" v="2443" actId="26606"/>
          <ac:spMkLst>
            <pc:docMk/>
            <pc:sldMk cId="3673211665" sldId="267"/>
            <ac:spMk id="20" creationId="{EDE4EA73-B3EE-41C9-8DED-BFE8955857D6}"/>
          </ac:spMkLst>
        </pc:spChg>
        <pc:spChg chg="add del">
          <ac:chgData name="Kevin Liang" userId="514e15b0-0c45-4821-9fda-e5d01d64022b" providerId="ADAL" clId="{DB74BBD1-67AA-465C-ADEC-BD58C27597E0}" dt="2021-04-01T19:41:08.081" v="2445" actId="26606"/>
          <ac:spMkLst>
            <pc:docMk/>
            <pc:sldMk cId="3673211665" sldId="267"/>
            <ac:spMk id="28" creationId="{622F7FD7-8884-4FD5-95AB-0B5C6033ADF7}"/>
          </ac:spMkLst>
        </pc:spChg>
        <pc:spChg chg="add del">
          <ac:chgData name="Kevin Liang" userId="514e15b0-0c45-4821-9fda-e5d01d64022b" providerId="ADAL" clId="{DB74BBD1-67AA-465C-ADEC-BD58C27597E0}" dt="2021-04-01T19:41:08.081" v="2445" actId="26606"/>
          <ac:spMkLst>
            <pc:docMk/>
            <pc:sldMk cId="3673211665" sldId="267"/>
            <ac:spMk id="29" creationId="{0CABCAE3-64FC-4149-819F-2C1812824154}"/>
          </ac:spMkLst>
        </pc:spChg>
        <pc:spChg chg="add del">
          <ac:chgData name="Kevin Liang" userId="514e15b0-0c45-4821-9fda-e5d01d64022b" providerId="ADAL" clId="{DB74BBD1-67AA-465C-ADEC-BD58C27597E0}" dt="2021-04-01T19:41:08.081" v="2445" actId="26606"/>
          <ac:spMkLst>
            <pc:docMk/>
            <pc:sldMk cId="3673211665" sldId="267"/>
            <ac:spMk id="35" creationId="{2FA7AD0A-1871-4DF8-9235-F49D0513B9C1}"/>
          </ac:spMkLst>
        </pc:spChg>
        <pc:spChg chg="add del">
          <ac:chgData name="Kevin Liang" userId="514e15b0-0c45-4821-9fda-e5d01d64022b" providerId="ADAL" clId="{DB74BBD1-67AA-465C-ADEC-BD58C27597E0}" dt="2021-04-01T19:41:08.081" v="2445" actId="26606"/>
          <ac:spMkLst>
            <pc:docMk/>
            <pc:sldMk cId="3673211665" sldId="267"/>
            <ac:spMk id="36" creationId="{36B04CFB-FAE5-47DD-9B3E-4E9BA7A89CC1}"/>
          </ac:spMkLst>
        </pc:spChg>
        <pc:spChg chg="add">
          <ac:chgData name="Kevin Liang" userId="514e15b0-0c45-4821-9fda-e5d01d64022b" providerId="ADAL" clId="{DB74BBD1-67AA-465C-ADEC-BD58C27597E0}" dt="2021-04-01T19:41:08.104" v="2446" actId="26606"/>
          <ac:spMkLst>
            <pc:docMk/>
            <pc:sldMk cId="3673211665" sldId="267"/>
            <ac:spMk id="41" creationId="{84C75E2B-CACA-478C-B26B-182AF87A18E3}"/>
          </ac:spMkLst>
        </pc:spChg>
        <pc:spChg chg="add">
          <ac:chgData name="Kevin Liang" userId="514e15b0-0c45-4821-9fda-e5d01d64022b" providerId="ADAL" clId="{DB74BBD1-67AA-465C-ADEC-BD58C27597E0}" dt="2021-04-01T19:41:08.104" v="2446" actId="26606"/>
          <ac:spMkLst>
            <pc:docMk/>
            <pc:sldMk cId="3673211665" sldId="267"/>
            <ac:spMk id="45" creationId="{274FF48E-21C6-4ED1-8D57-5D27A7B766F0}"/>
          </ac:spMkLst>
        </pc:spChg>
        <pc:spChg chg="add">
          <ac:chgData name="Kevin Liang" userId="514e15b0-0c45-4821-9fda-e5d01d64022b" providerId="ADAL" clId="{DB74BBD1-67AA-465C-ADEC-BD58C27597E0}" dt="2021-04-01T19:41:08.104" v="2446" actId="26606"/>
          <ac:spMkLst>
            <pc:docMk/>
            <pc:sldMk cId="3673211665" sldId="267"/>
            <ac:spMk id="46" creationId="{EDE4EA73-B3EE-41C9-8DED-BFE8955857D6}"/>
          </ac:spMkLst>
        </pc:spChg>
        <pc:grpChg chg="add del">
          <ac:chgData name="Kevin Liang" userId="514e15b0-0c45-4821-9fda-e5d01d64022b" providerId="ADAL" clId="{DB74BBD1-67AA-465C-ADEC-BD58C27597E0}" dt="2021-04-01T19:41:08.081" v="2445" actId="26606"/>
          <ac:grpSpMkLst>
            <pc:docMk/>
            <pc:sldMk cId="3673211665" sldId="267"/>
            <ac:grpSpMk id="38" creationId="{E8ACF89C-CFC3-4D68-B3C4-2BEFB7BBE5F7}"/>
          </ac:grpSpMkLst>
        </pc:grpChg>
        <pc:picChg chg="add mod">
          <ac:chgData name="Kevin Liang" userId="514e15b0-0c45-4821-9fda-e5d01d64022b" providerId="ADAL" clId="{DB74BBD1-67AA-465C-ADEC-BD58C27597E0}" dt="2021-04-01T19:41:15.673" v="2448" actId="1076"/>
          <ac:picMkLst>
            <pc:docMk/>
            <pc:sldMk cId="3673211665" sldId="267"/>
            <ac:picMk id="5" creationId="{3150FABB-CD30-4568-B2DB-2CD16077DD62}"/>
          </ac:picMkLst>
        </pc:picChg>
        <pc:picChg chg="add del">
          <ac:chgData name="Kevin Liang" userId="514e15b0-0c45-4821-9fda-e5d01d64022b" providerId="ADAL" clId="{DB74BBD1-67AA-465C-ADEC-BD58C27597E0}" dt="2021-04-01T19:41:01.552" v="2443" actId="26606"/>
          <ac:picMkLst>
            <pc:docMk/>
            <pc:sldMk cId="3673211665" sldId="267"/>
            <ac:picMk id="12" creationId="{50FF2874-547C-4D14-9E18-28B19002FB8C}"/>
          </ac:picMkLst>
        </pc:picChg>
        <pc:picChg chg="add del">
          <ac:chgData name="Kevin Liang" userId="514e15b0-0c45-4821-9fda-e5d01d64022b" providerId="ADAL" clId="{DB74BBD1-67AA-465C-ADEC-BD58C27597E0}" dt="2021-04-01T19:41:01.552" v="2443" actId="26606"/>
          <ac:picMkLst>
            <pc:docMk/>
            <pc:sldMk cId="3673211665" sldId="267"/>
            <ac:picMk id="24" creationId="{CDD4A4E6-AE28-4022-81BD-8F9C976B2C5A}"/>
          </ac:picMkLst>
        </pc:picChg>
        <pc:picChg chg="add del">
          <ac:chgData name="Kevin Liang" userId="514e15b0-0c45-4821-9fda-e5d01d64022b" providerId="ADAL" clId="{DB74BBD1-67AA-465C-ADEC-BD58C27597E0}" dt="2021-04-01T19:41:08.081" v="2445" actId="26606"/>
          <ac:picMkLst>
            <pc:docMk/>
            <pc:sldMk cId="3673211665" sldId="267"/>
            <ac:picMk id="30" creationId="{16EFE474-4FE0-4E8F-8F09-5ED2C9E76A84}"/>
          </ac:picMkLst>
        </pc:picChg>
        <pc:picChg chg="add del">
          <ac:chgData name="Kevin Liang" userId="514e15b0-0c45-4821-9fda-e5d01d64022b" providerId="ADAL" clId="{DB74BBD1-67AA-465C-ADEC-BD58C27597E0}" dt="2021-04-01T19:41:08.081" v="2445" actId="26606"/>
          <ac:picMkLst>
            <pc:docMk/>
            <pc:sldMk cId="3673211665" sldId="267"/>
            <ac:picMk id="31" creationId="{012FDCFE-9AD2-4D8A-8CBF-B3AA37EBF6DD}"/>
          </ac:picMkLst>
        </pc:picChg>
        <pc:picChg chg="add">
          <ac:chgData name="Kevin Liang" userId="514e15b0-0c45-4821-9fda-e5d01d64022b" providerId="ADAL" clId="{DB74BBD1-67AA-465C-ADEC-BD58C27597E0}" dt="2021-04-01T19:41:08.104" v="2446" actId="26606"/>
          <ac:picMkLst>
            <pc:docMk/>
            <pc:sldMk cId="3673211665" sldId="267"/>
            <ac:picMk id="42" creationId="{50FF2874-547C-4D14-9E18-28B19002FB8C}"/>
          </ac:picMkLst>
        </pc:picChg>
        <pc:picChg chg="add">
          <ac:chgData name="Kevin Liang" userId="514e15b0-0c45-4821-9fda-e5d01d64022b" providerId="ADAL" clId="{DB74BBD1-67AA-465C-ADEC-BD58C27597E0}" dt="2021-04-01T19:41:08.104" v="2446" actId="26606"/>
          <ac:picMkLst>
            <pc:docMk/>
            <pc:sldMk cId="3673211665" sldId="267"/>
            <ac:picMk id="48" creationId="{CDD4A4E6-AE28-4022-81BD-8F9C976B2C5A}"/>
          </ac:picMkLst>
        </pc:picChg>
        <pc:cxnChg chg="add del">
          <ac:chgData name="Kevin Liang" userId="514e15b0-0c45-4821-9fda-e5d01d64022b" providerId="ADAL" clId="{DB74BBD1-67AA-465C-ADEC-BD58C27597E0}" dt="2021-04-01T19:41:01.552" v="2443" actId="26606"/>
          <ac:cxnSpMkLst>
            <pc:docMk/>
            <pc:sldMk cId="3673211665" sldId="267"/>
            <ac:cxnSpMk id="14" creationId="{36CF827D-A163-47F7-BD87-34EB4FA7D696}"/>
          </ac:cxnSpMkLst>
        </pc:cxnChg>
        <pc:cxnChg chg="add del">
          <ac:chgData name="Kevin Liang" userId="514e15b0-0c45-4821-9fda-e5d01d64022b" providerId="ADAL" clId="{DB74BBD1-67AA-465C-ADEC-BD58C27597E0}" dt="2021-04-01T19:41:01.552" v="2443" actId="26606"/>
          <ac:cxnSpMkLst>
            <pc:docMk/>
            <pc:sldMk cId="3673211665" sldId="267"/>
            <ac:cxnSpMk id="16" creationId="{D299D9A9-1DA8-433D-A9BC-FB48D93D4217}"/>
          </ac:cxnSpMkLst>
        </pc:cxnChg>
        <pc:cxnChg chg="add del">
          <ac:chgData name="Kevin Liang" userId="514e15b0-0c45-4821-9fda-e5d01d64022b" providerId="ADAL" clId="{DB74BBD1-67AA-465C-ADEC-BD58C27597E0}" dt="2021-04-01T19:41:01.552" v="2443" actId="26606"/>
          <ac:cxnSpMkLst>
            <pc:docMk/>
            <pc:sldMk cId="3673211665" sldId="267"/>
            <ac:cxnSpMk id="22" creationId="{5038F25F-EDEF-4677-BA06-9A0951D44CB3}"/>
          </ac:cxnSpMkLst>
        </pc:cxnChg>
        <pc:cxnChg chg="add del">
          <ac:chgData name="Kevin Liang" userId="514e15b0-0c45-4821-9fda-e5d01d64022b" providerId="ADAL" clId="{DB74BBD1-67AA-465C-ADEC-BD58C27597E0}" dt="2021-04-01T19:41:01.552" v="2443" actId="26606"/>
          <ac:cxnSpMkLst>
            <pc:docMk/>
            <pc:sldMk cId="3673211665" sldId="267"/>
            <ac:cxnSpMk id="26" creationId="{41206E84-DE07-4C15-AC7E-FB739A177E67}"/>
          </ac:cxnSpMkLst>
        </pc:cxnChg>
        <pc:cxnChg chg="add del">
          <ac:chgData name="Kevin Liang" userId="514e15b0-0c45-4821-9fda-e5d01d64022b" providerId="ADAL" clId="{DB74BBD1-67AA-465C-ADEC-BD58C27597E0}" dt="2021-04-01T19:41:08.081" v="2445" actId="26606"/>
          <ac:cxnSpMkLst>
            <pc:docMk/>
            <pc:sldMk cId="3673211665" sldId="267"/>
            <ac:cxnSpMk id="32" creationId="{CF8B8C81-54DC-4AF5-B682-3A2C70A6B55C}"/>
          </ac:cxnSpMkLst>
        </pc:cxnChg>
        <pc:cxnChg chg="add del">
          <ac:chgData name="Kevin Liang" userId="514e15b0-0c45-4821-9fda-e5d01d64022b" providerId="ADAL" clId="{DB74BBD1-67AA-465C-ADEC-BD58C27597E0}" dt="2021-04-01T19:41:08.081" v="2445" actId="26606"/>
          <ac:cxnSpMkLst>
            <pc:docMk/>
            <pc:sldMk cId="3673211665" sldId="267"/>
            <ac:cxnSpMk id="33" creationId="{FBD463FC-4CA8-4FF4-85A3-AF9F4B98D210}"/>
          </ac:cxnSpMkLst>
        </pc:cxnChg>
        <pc:cxnChg chg="add del">
          <ac:chgData name="Kevin Liang" userId="514e15b0-0c45-4821-9fda-e5d01d64022b" providerId="ADAL" clId="{DB74BBD1-67AA-465C-ADEC-BD58C27597E0}" dt="2021-04-01T19:41:08.081" v="2445" actId="26606"/>
          <ac:cxnSpMkLst>
            <pc:docMk/>
            <pc:sldMk cId="3673211665" sldId="267"/>
            <ac:cxnSpMk id="34" creationId="{BECF35C3-8B44-4F4B-BD25-4C01823DB22A}"/>
          </ac:cxnSpMkLst>
        </pc:cxnChg>
        <pc:cxnChg chg="add del">
          <ac:chgData name="Kevin Liang" userId="514e15b0-0c45-4821-9fda-e5d01d64022b" providerId="ADAL" clId="{DB74BBD1-67AA-465C-ADEC-BD58C27597E0}" dt="2021-04-01T19:41:08.081" v="2445" actId="26606"/>
          <ac:cxnSpMkLst>
            <pc:docMk/>
            <pc:sldMk cId="3673211665" sldId="267"/>
            <ac:cxnSpMk id="37" creationId="{EE68D41B-9286-479F-9AB7-678C8E348D71}"/>
          </ac:cxnSpMkLst>
        </pc:cxnChg>
        <pc:cxnChg chg="add">
          <ac:chgData name="Kevin Liang" userId="514e15b0-0c45-4821-9fda-e5d01d64022b" providerId="ADAL" clId="{DB74BBD1-67AA-465C-ADEC-BD58C27597E0}" dt="2021-04-01T19:41:08.104" v="2446" actId="26606"/>
          <ac:cxnSpMkLst>
            <pc:docMk/>
            <pc:sldMk cId="3673211665" sldId="267"/>
            <ac:cxnSpMk id="43" creationId="{36CF827D-A163-47F7-BD87-34EB4FA7D696}"/>
          </ac:cxnSpMkLst>
        </pc:cxnChg>
        <pc:cxnChg chg="add">
          <ac:chgData name="Kevin Liang" userId="514e15b0-0c45-4821-9fda-e5d01d64022b" providerId="ADAL" clId="{DB74BBD1-67AA-465C-ADEC-BD58C27597E0}" dt="2021-04-01T19:41:08.104" v="2446" actId="26606"/>
          <ac:cxnSpMkLst>
            <pc:docMk/>
            <pc:sldMk cId="3673211665" sldId="267"/>
            <ac:cxnSpMk id="44" creationId="{D299D9A9-1DA8-433D-A9BC-FB48D93D4217}"/>
          </ac:cxnSpMkLst>
        </pc:cxnChg>
        <pc:cxnChg chg="add">
          <ac:chgData name="Kevin Liang" userId="514e15b0-0c45-4821-9fda-e5d01d64022b" providerId="ADAL" clId="{DB74BBD1-67AA-465C-ADEC-BD58C27597E0}" dt="2021-04-01T19:41:08.104" v="2446" actId="26606"/>
          <ac:cxnSpMkLst>
            <pc:docMk/>
            <pc:sldMk cId="3673211665" sldId="267"/>
            <ac:cxnSpMk id="47" creationId="{5038F25F-EDEF-4677-BA06-9A0951D44CB3}"/>
          </ac:cxnSpMkLst>
        </pc:cxnChg>
        <pc:cxnChg chg="add">
          <ac:chgData name="Kevin Liang" userId="514e15b0-0c45-4821-9fda-e5d01d64022b" providerId="ADAL" clId="{DB74BBD1-67AA-465C-ADEC-BD58C27597E0}" dt="2021-04-01T19:41:08.104" v="2446" actId="26606"/>
          <ac:cxnSpMkLst>
            <pc:docMk/>
            <pc:sldMk cId="3673211665" sldId="267"/>
            <ac:cxnSpMk id="49" creationId="{41206E84-DE07-4C15-AC7E-FB739A177E67}"/>
          </ac:cxnSpMkLst>
        </pc:cxnChg>
      </pc:sldChg>
      <pc:sldChg chg="addSp modSp new mod setBg">
        <pc:chgData name="Kevin Liang" userId="514e15b0-0c45-4821-9fda-e5d01d64022b" providerId="ADAL" clId="{DB74BBD1-67AA-465C-ADEC-BD58C27597E0}" dt="2021-04-13T20:20:57.517" v="6452" actId="20577"/>
        <pc:sldMkLst>
          <pc:docMk/>
          <pc:sldMk cId="2783317638" sldId="268"/>
        </pc:sldMkLst>
        <pc:spChg chg="mod">
          <ac:chgData name="Kevin Liang" userId="514e15b0-0c45-4821-9fda-e5d01d64022b" providerId="ADAL" clId="{DB74BBD1-67AA-465C-ADEC-BD58C27597E0}" dt="2021-04-13T20:20:12.369" v="6367" actId="14100"/>
          <ac:spMkLst>
            <pc:docMk/>
            <pc:sldMk cId="2783317638" sldId="268"/>
            <ac:spMk id="2" creationId="{33D14E07-8CA3-4EE8-BB9A-2BD5FC0D7812}"/>
          </ac:spMkLst>
        </pc:spChg>
        <pc:spChg chg="mod ord">
          <ac:chgData name="Kevin Liang" userId="514e15b0-0c45-4821-9fda-e5d01d64022b" providerId="ADAL" clId="{DB74BBD1-67AA-465C-ADEC-BD58C27597E0}" dt="2021-04-13T20:20:57.517" v="6452" actId="20577"/>
          <ac:spMkLst>
            <pc:docMk/>
            <pc:sldMk cId="2783317638" sldId="268"/>
            <ac:spMk id="3" creationId="{3C1A9E18-7D76-4FC0-BA47-0577E5FB8448}"/>
          </ac:spMkLst>
        </pc:spChg>
        <pc:spChg chg="add">
          <ac:chgData name="Kevin Liang" userId="514e15b0-0c45-4821-9fda-e5d01d64022b" providerId="ADAL" clId="{DB74BBD1-67AA-465C-ADEC-BD58C27597E0}" dt="2021-04-01T20:00:44.774" v="4238" actId="26606"/>
          <ac:spMkLst>
            <pc:docMk/>
            <pc:sldMk cId="2783317638" sldId="268"/>
            <ac:spMk id="10" creationId="{1669046F-5838-4C7A-BBE8-A77F40FD9C7F}"/>
          </ac:spMkLst>
        </pc:spChg>
        <pc:spChg chg="add">
          <ac:chgData name="Kevin Liang" userId="514e15b0-0c45-4821-9fda-e5d01d64022b" providerId="ADAL" clId="{DB74BBD1-67AA-465C-ADEC-BD58C27597E0}" dt="2021-04-01T20:00:44.774" v="4238" actId="26606"/>
          <ac:spMkLst>
            <pc:docMk/>
            <pc:sldMk cId="2783317638" sldId="268"/>
            <ac:spMk id="12" creationId="{2D5E6CDB-92ED-43A1-9491-C46E2C8E9956}"/>
          </ac:spMkLst>
        </pc:spChg>
        <pc:spChg chg="add">
          <ac:chgData name="Kevin Liang" userId="514e15b0-0c45-4821-9fda-e5d01d64022b" providerId="ADAL" clId="{DB74BBD1-67AA-465C-ADEC-BD58C27597E0}" dt="2021-04-01T20:00:44.774" v="4238" actId="26606"/>
          <ac:spMkLst>
            <pc:docMk/>
            <pc:sldMk cId="2783317638" sldId="268"/>
            <ac:spMk id="18" creationId="{23B9DAF8-7DB4-40CB-85F8-7E02F95C6CA7}"/>
          </ac:spMkLst>
        </pc:spChg>
        <pc:grpChg chg="add">
          <ac:chgData name="Kevin Liang" userId="514e15b0-0c45-4821-9fda-e5d01d64022b" providerId="ADAL" clId="{DB74BBD1-67AA-465C-ADEC-BD58C27597E0}" dt="2021-04-01T20:00:44.774" v="4238" actId="26606"/>
          <ac:grpSpMkLst>
            <pc:docMk/>
            <pc:sldMk cId="2783317638" sldId="268"/>
            <ac:grpSpMk id="14" creationId="{EBB966BC-DC49-4138-8DEF-B1CD13033926}"/>
          </ac:grpSpMkLst>
        </pc:grpChg>
        <pc:picChg chg="add mod">
          <ac:chgData name="Kevin Liang" userId="514e15b0-0c45-4821-9fda-e5d01d64022b" providerId="ADAL" clId="{DB74BBD1-67AA-465C-ADEC-BD58C27597E0}" dt="2021-04-01T20:00:44.774" v="4238" actId="26606"/>
          <ac:picMkLst>
            <pc:docMk/>
            <pc:sldMk cId="2783317638" sldId="268"/>
            <ac:picMk id="5" creationId="{D93A44DF-1896-46A9-BFAF-880F85C3A820}"/>
          </ac:picMkLst>
        </pc:picChg>
        <pc:picChg chg="add">
          <ac:chgData name="Kevin Liang" userId="514e15b0-0c45-4821-9fda-e5d01d64022b" providerId="ADAL" clId="{DB74BBD1-67AA-465C-ADEC-BD58C27597E0}" dt="2021-04-01T20:00:44.774" v="4238" actId="26606"/>
          <ac:picMkLst>
            <pc:docMk/>
            <pc:sldMk cId="2783317638" sldId="268"/>
            <ac:picMk id="22" creationId="{7EFCF05C-6070-460B-8E60-12BE3EFD19F0}"/>
          </ac:picMkLst>
        </pc:picChg>
        <pc:cxnChg chg="add">
          <ac:chgData name="Kevin Liang" userId="514e15b0-0c45-4821-9fda-e5d01d64022b" providerId="ADAL" clId="{DB74BBD1-67AA-465C-ADEC-BD58C27597E0}" dt="2021-04-01T20:00:44.774" v="4238" actId="26606"/>
          <ac:cxnSpMkLst>
            <pc:docMk/>
            <pc:sldMk cId="2783317638" sldId="268"/>
            <ac:cxnSpMk id="20" creationId="{606AED2C-61BA-485C-9DD4-B23B6280F9D8}"/>
          </ac:cxnSpMkLst>
        </pc:cxnChg>
        <pc:cxnChg chg="add">
          <ac:chgData name="Kevin Liang" userId="514e15b0-0c45-4821-9fda-e5d01d64022b" providerId="ADAL" clId="{DB74BBD1-67AA-465C-ADEC-BD58C27597E0}" dt="2021-04-01T20:00:44.774" v="4238" actId="26606"/>
          <ac:cxnSpMkLst>
            <pc:docMk/>
            <pc:sldMk cId="2783317638" sldId="268"/>
            <ac:cxnSpMk id="24" creationId="{CFD731F1-726F-453E-9516-3058095DE995}"/>
          </ac:cxnSpMkLst>
        </pc:cxnChg>
      </pc:sldChg>
      <pc:sldChg chg="modSp new mod">
        <pc:chgData name="Kevin Liang" userId="514e15b0-0c45-4821-9fda-e5d01d64022b" providerId="ADAL" clId="{DB74BBD1-67AA-465C-ADEC-BD58C27597E0}" dt="2021-04-01T19:58:39.343" v="4075" actId="20577"/>
        <pc:sldMkLst>
          <pc:docMk/>
          <pc:sldMk cId="4019168849" sldId="269"/>
        </pc:sldMkLst>
        <pc:spChg chg="mod">
          <ac:chgData name="Kevin Liang" userId="514e15b0-0c45-4821-9fda-e5d01d64022b" providerId="ADAL" clId="{DB74BBD1-67AA-465C-ADEC-BD58C27597E0}" dt="2021-04-01T19:56:12.643" v="3684" actId="20577"/>
          <ac:spMkLst>
            <pc:docMk/>
            <pc:sldMk cId="4019168849" sldId="269"/>
            <ac:spMk id="2" creationId="{32F1E789-1A85-4B14-AE0D-1D1C9F898543}"/>
          </ac:spMkLst>
        </pc:spChg>
        <pc:spChg chg="mod">
          <ac:chgData name="Kevin Liang" userId="514e15b0-0c45-4821-9fda-e5d01d64022b" providerId="ADAL" clId="{DB74BBD1-67AA-465C-ADEC-BD58C27597E0}" dt="2021-04-01T19:58:39.343" v="4075" actId="20577"/>
          <ac:spMkLst>
            <pc:docMk/>
            <pc:sldMk cId="4019168849" sldId="269"/>
            <ac:spMk id="3" creationId="{A8ED7E34-6A8A-49EB-9312-BE19DE767D69}"/>
          </ac:spMkLst>
        </pc:spChg>
      </pc:sldChg>
      <pc:sldChg chg="modSp new mod">
        <pc:chgData name="Kevin Liang" userId="514e15b0-0c45-4821-9fda-e5d01d64022b" providerId="ADAL" clId="{DB74BBD1-67AA-465C-ADEC-BD58C27597E0}" dt="2021-04-01T20:17:43.600" v="5913" actId="122"/>
        <pc:sldMkLst>
          <pc:docMk/>
          <pc:sldMk cId="2945686702" sldId="270"/>
        </pc:sldMkLst>
        <pc:spChg chg="mod">
          <ac:chgData name="Kevin Liang" userId="514e15b0-0c45-4821-9fda-e5d01d64022b" providerId="ADAL" clId="{DB74BBD1-67AA-465C-ADEC-BD58C27597E0}" dt="2021-04-01T20:17:43.600" v="5913" actId="122"/>
          <ac:spMkLst>
            <pc:docMk/>
            <pc:sldMk cId="2945686702" sldId="270"/>
            <ac:spMk id="2" creationId="{DC148498-2B8E-4165-BA11-55D3493F13C4}"/>
          </ac:spMkLst>
        </pc:spChg>
        <pc:spChg chg="mod">
          <ac:chgData name="Kevin Liang" userId="514e15b0-0c45-4821-9fda-e5d01d64022b" providerId="ADAL" clId="{DB74BBD1-67AA-465C-ADEC-BD58C27597E0}" dt="2021-04-01T20:12:28.473" v="5365" actId="20577"/>
          <ac:spMkLst>
            <pc:docMk/>
            <pc:sldMk cId="2945686702" sldId="270"/>
            <ac:spMk id="3" creationId="{829B38B5-11DB-4FB5-AE14-F9F536B2A172}"/>
          </ac:spMkLst>
        </pc:spChg>
      </pc:sldChg>
      <pc:sldChg chg="addSp delSp modSp new mod setBg">
        <pc:chgData name="Kevin Liang" userId="514e15b0-0c45-4821-9fda-e5d01d64022b" providerId="ADAL" clId="{DB74BBD1-67AA-465C-ADEC-BD58C27597E0}" dt="2021-04-01T20:17:39.839" v="5912" actId="122"/>
        <pc:sldMkLst>
          <pc:docMk/>
          <pc:sldMk cId="1031660980" sldId="271"/>
        </pc:sldMkLst>
        <pc:spChg chg="mod">
          <ac:chgData name="Kevin Liang" userId="514e15b0-0c45-4821-9fda-e5d01d64022b" providerId="ADAL" clId="{DB74BBD1-67AA-465C-ADEC-BD58C27597E0}" dt="2021-04-01T20:17:39.839" v="5912" actId="122"/>
          <ac:spMkLst>
            <pc:docMk/>
            <pc:sldMk cId="1031660980" sldId="271"/>
            <ac:spMk id="2" creationId="{EB8DB709-EBDD-40EF-99DB-947AECCAAA3C}"/>
          </ac:spMkLst>
        </pc:spChg>
        <pc:spChg chg="del">
          <ac:chgData name="Kevin Liang" userId="514e15b0-0c45-4821-9fda-e5d01d64022b" providerId="ADAL" clId="{DB74BBD1-67AA-465C-ADEC-BD58C27597E0}" dt="2021-04-01T20:13:36.192" v="5404"/>
          <ac:spMkLst>
            <pc:docMk/>
            <pc:sldMk cId="1031660980" sldId="271"/>
            <ac:spMk id="3" creationId="{718630CE-D19D-4AD5-9AD1-8A68F421F971}"/>
          </ac:spMkLst>
        </pc:spChg>
        <pc:spChg chg="add mod">
          <ac:chgData name="Kevin Liang" userId="514e15b0-0c45-4821-9fda-e5d01d64022b" providerId="ADAL" clId="{DB74BBD1-67AA-465C-ADEC-BD58C27597E0}" dt="2021-04-01T20:17:30.001" v="5911" actId="33524"/>
          <ac:spMkLst>
            <pc:docMk/>
            <pc:sldMk cId="1031660980" sldId="271"/>
            <ac:spMk id="6" creationId="{8A04E9A3-3113-4CBA-8D6B-5AC2AA735565}"/>
          </ac:spMkLst>
        </pc:spChg>
        <pc:spChg chg="add del mod">
          <ac:chgData name="Kevin Liang" userId="514e15b0-0c45-4821-9fda-e5d01d64022b" providerId="ADAL" clId="{DB74BBD1-67AA-465C-ADEC-BD58C27597E0}" dt="2021-04-01T20:14:54.717" v="5447" actId="26606"/>
          <ac:spMkLst>
            <pc:docMk/>
            <pc:sldMk cId="1031660980" sldId="271"/>
            <ac:spMk id="9" creationId="{681D4FB9-CDED-4989-B0F3-909C7D00A76D}"/>
          </ac:spMkLst>
        </pc:spChg>
        <pc:spChg chg="add del">
          <ac:chgData name="Kevin Liang" userId="514e15b0-0c45-4821-9fda-e5d01d64022b" providerId="ADAL" clId="{DB74BBD1-67AA-465C-ADEC-BD58C27597E0}" dt="2021-04-01T20:14:54.717" v="5447" actId="26606"/>
          <ac:spMkLst>
            <pc:docMk/>
            <pc:sldMk cId="1031660980" sldId="271"/>
            <ac:spMk id="12" creationId="{1669046F-5838-4C7A-BBE8-A77F40FD9C7F}"/>
          </ac:spMkLst>
        </pc:spChg>
        <pc:spChg chg="add del">
          <ac:chgData name="Kevin Liang" userId="514e15b0-0c45-4821-9fda-e5d01d64022b" providerId="ADAL" clId="{DB74BBD1-67AA-465C-ADEC-BD58C27597E0}" dt="2021-04-01T20:14:54.717" v="5447" actId="26606"/>
          <ac:spMkLst>
            <pc:docMk/>
            <pc:sldMk cId="1031660980" sldId="271"/>
            <ac:spMk id="14" creationId="{2D5E6CDB-92ED-43A1-9491-C46E2C8E9956}"/>
          </ac:spMkLst>
        </pc:spChg>
        <pc:spChg chg="add del">
          <ac:chgData name="Kevin Liang" userId="514e15b0-0c45-4821-9fda-e5d01d64022b" providerId="ADAL" clId="{DB74BBD1-67AA-465C-ADEC-BD58C27597E0}" dt="2021-04-01T20:14:54.717" v="5447" actId="26606"/>
          <ac:spMkLst>
            <pc:docMk/>
            <pc:sldMk cId="1031660980" sldId="271"/>
            <ac:spMk id="20" creationId="{23B9DAF8-7DB4-40CB-85F8-7E02F95C6CA7}"/>
          </ac:spMkLst>
        </pc:spChg>
        <pc:spChg chg="add del">
          <ac:chgData name="Kevin Liang" userId="514e15b0-0c45-4821-9fda-e5d01d64022b" providerId="ADAL" clId="{DB74BBD1-67AA-465C-ADEC-BD58C27597E0}" dt="2021-04-01T20:14:51.809" v="5445" actId="26606"/>
          <ac:spMkLst>
            <pc:docMk/>
            <pc:sldMk cId="1031660980" sldId="271"/>
            <ac:spMk id="31" creationId="{1CE580D1-F917-4567-AFB4-99AA9B52ADF0}"/>
          </ac:spMkLst>
        </pc:spChg>
        <pc:spChg chg="add del">
          <ac:chgData name="Kevin Liang" userId="514e15b0-0c45-4821-9fda-e5d01d64022b" providerId="ADAL" clId="{DB74BBD1-67AA-465C-ADEC-BD58C27597E0}" dt="2021-04-01T20:14:51.809" v="5445" actId="26606"/>
          <ac:spMkLst>
            <pc:docMk/>
            <pc:sldMk cId="1031660980" sldId="271"/>
            <ac:spMk id="39" creationId="{EC17D08F-2133-44A9-B28C-CB29928FA8D9}"/>
          </ac:spMkLst>
        </pc:spChg>
        <pc:spChg chg="add del">
          <ac:chgData name="Kevin Liang" userId="514e15b0-0c45-4821-9fda-e5d01d64022b" providerId="ADAL" clId="{DB74BBD1-67AA-465C-ADEC-BD58C27597E0}" dt="2021-04-01T20:14:51.809" v="5445" actId="26606"/>
          <ac:spMkLst>
            <pc:docMk/>
            <pc:sldMk cId="1031660980" sldId="271"/>
            <ac:spMk id="41" creationId="{0CC36881-E309-4C41-8B5B-203AADC15FF6}"/>
          </ac:spMkLst>
        </pc:spChg>
        <pc:grpChg chg="add del">
          <ac:chgData name="Kevin Liang" userId="514e15b0-0c45-4821-9fda-e5d01d64022b" providerId="ADAL" clId="{DB74BBD1-67AA-465C-ADEC-BD58C27597E0}" dt="2021-04-01T20:14:54.717" v="5447" actId="26606"/>
          <ac:grpSpMkLst>
            <pc:docMk/>
            <pc:sldMk cId="1031660980" sldId="271"/>
            <ac:grpSpMk id="16" creationId="{EBB966BC-DC49-4138-8DEF-B1CD13033926}"/>
          </ac:grpSpMkLst>
        </pc:grpChg>
        <pc:grpChg chg="add del">
          <ac:chgData name="Kevin Liang" userId="514e15b0-0c45-4821-9fda-e5d01d64022b" providerId="ADAL" clId="{DB74BBD1-67AA-465C-ADEC-BD58C27597E0}" dt="2021-04-01T20:14:51.809" v="5445" actId="26606"/>
          <ac:grpSpMkLst>
            <pc:docMk/>
            <pc:sldMk cId="1031660980" sldId="271"/>
            <ac:grpSpMk id="45" creationId="{AED92372-F778-4E96-9E90-4E63BAF3CAD3}"/>
          </ac:grpSpMkLst>
        </pc:grpChg>
        <pc:grpChg chg="add del">
          <ac:chgData name="Kevin Liang" userId="514e15b0-0c45-4821-9fda-e5d01d64022b" providerId="ADAL" clId="{DB74BBD1-67AA-465C-ADEC-BD58C27597E0}" dt="2021-04-01T20:14:29.825" v="5440" actId="26606"/>
          <ac:grpSpMkLst>
            <pc:docMk/>
            <pc:sldMk cId="1031660980" sldId="271"/>
            <ac:grpSpMk id="56" creationId="{93401815-9C3D-43EE-B4E4-2504090CEF01}"/>
          </ac:grpSpMkLst>
        </pc:grpChg>
        <pc:picChg chg="add mod ord">
          <ac:chgData name="Kevin Liang" userId="514e15b0-0c45-4821-9fda-e5d01d64022b" providerId="ADAL" clId="{DB74BBD1-67AA-465C-ADEC-BD58C27597E0}" dt="2021-04-01T20:14:58.959" v="5448" actId="1076"/>
          <ac:picMkLst>
            <pc:docMk/>
            <pc:sldMk cId="1031660980" sldId="271"/>
            <ac:picMk id="5" creationId="{1F74DB35-C651-42F6-910E-5FF4928A39DD}"/>
          </ac:picMkLst>
        </pc:picChg>
        <pc:picChg chg="add del">
          <ac:chgData name="Kevin Liang" userId="514e15b0-0c45-4821-9fda-e5d01d64022b" providerId="ADAL" clId="{DB74BBD1-67AA-465C-ADEC-BD58C27597E0}" dt="2021-04-01T20:14:54.717" v="5447" actId="26606"/>
          <ac:picMkLst>
            <pc:docMk/>
            <pc:sldMk cId="1031660980" sldId="271"/>
            <ac:picMk id="24" creationId="{7EFCF05C-6070-460B-8E60-12BE3EFD19F0}"/>
          </ac:picMkLst>
        </pc:picChg>
        <pc:picChg chg="add del">
          <ac:chgData name="Kevin Liang" userId="514e15b0-0c45-4821-9fda-e5d01d64022b" providerId="ADAL" clId="{DB74BBD1-67AA-465C-ADEC-BD58C27597E0}" dt="2021-04-01T20:14:51.809" v="5445" actId="26606"/>
          <ac:picMkLst>
            <pc:docMk/>
            <pc:sldMk cId="1031660980" sldId="271"/>
            <ac:picMk id="33" creationId="{1F5620B8-A2D8-4568-B566-F0453A0D9167}"/>
          </ac:picMkLst>
        </pc:picChg>
        <pc:picChg chg="add del">
          <ac:chgData name="Kevin Liang" userId="514e15b0-0c45-4821-9fda-e5d01d64022b" providerId="ADAL" clId="{DB74BBD1-67AA-465C-ADEC-BD58C27597E0}" dt="2021-04-01T20:14:51.809" v="5445" actId="26606"/>
          <ac:picMkLst>
            <pc:docMk/>
            <pc:sldMk cId="1031660980" sldId="271"/>
            <ac:picMk id="49" creationId="{4B61EBEC-D0CA-456C-98A6-EDA1AC9FB0D6}"/>
          </ac:picMkLst>
        </pc:picChg>
        <pc:cxnChg chg="add del">
          <ac:chgData name="Kevin Liang" userId="514e15b0-0c45-4821-9fda-e5d01d64022b" providerId="ADAL" clId="{DB74BBD1-67AA-465C-ADEC-BD58C27597E0}" dt="2021-04-01T20:14:54.717" v="5447" actId="26606"/>
          <ac:cxnSpMkLst>
            <pc:docMk/>
            <pc:sldMk cId="1031660980" sldId="271"/>
            <ac:cxnSpMk id="22" creationId="{606AED2C-61BA-485C-9DD4-B23B6280F9D8}"/>
          </ac:cxnSpMkLst>
        </pc:cxnChg>
        <pc:cxnChg chg="add del">
          <ac:chgData name="Kevin Liang" userId="514e15b0-0c45-4821-9fda-e5d01d64022b" providerId="ADAL" clId="{DB74BBD1-67AA-465C-ADEC-BD58C27597E0}" dt="2021-04-01T20:14:54.717" v="5447" actId="26606"/>
          <ac:cxnSpMkLst>
            <pc:docMk/>
            <pc:sldMk cId="1031660980" sldId="271"/>
            <ac:cxnSpMk id="26" creationId="{CFD731F1-726F-453E-9516-3058095DE995}"/>
          </ac:cxnSpMkLst>
        </pc:cxnChg>
        <pc:cxnChg chg="add del">
          <ac:chgData name="Kevin Liang" userId="514e15b0-0c45-4821-9fda-e5d01d64022b" providerId="ADAL" clId="{DB74BBD1-67AA-465C-ADEC-BD58C27597E0}" dt="2021-04-01T20:14:51.809" v="5445" actId="26606"/>
          <ac:cxnSpMkLst>
            <pc:docMk/>
            <pc:sldMk cId="1031660980" sldId="271"/>
            <ac:cxnSpMk id="35" creationId="{1C7D2BA4-4B7A-4596-8BCC-5CF715423894}"/>
          </ac:cxnSpMkLst>
        </pc:cxnChg>
        <pc:cxnChg chg="add del">
          <ac:chgData name="Kevin Liang" userId="514e15b0-0c45-4821-9fda-e5d01d64022b" providerId="ADAL" clId="{DB74BBD1-67AA-465C-ADEC-BD58C27597E0}" dt="2021-04-01T20:14:51.809" v="5445" actId="26606"/>
          <ac:cxnSpMkLst>
            <pc:docMk/>
            <pc:sldMk cId="1031660980" sldId="271"/>
            <ac:cxnSpMk id="37" creationId="{4977F1E1-2B6F-4BB6-899F-67D8764D83C5}"/>
          </ac:cxnSpMkLst>
        </pc:cxnChg>
        <pc:cxnChg chg="add del">
          <ac:chgData name="Kevin Liang" userId="514e15b0-0c45-4821-9fda-e5d01d64022b" providerId="ADAL" clId="{DB74BBD1-67AA-465C-ADEC-BD58C27597E0}" dt="2021-04-01T20:14:51.809" v="5445" actId="26606"/>
          <ac:cxnSpMkLst>
            <pc:docMk/>
            <pc:sldMk cId="1031660980" sldId="271"/>
            <ac:cxnSpMk id="43" creationId="{84F2C6A8-7D46-49EA-860B-0F0B0208436C}"/>
          </ac:cxnSpMkLst>
        </pc:cxnChg>
        <pc:cxnChg chg="add del">
          <ac:chgData name="Kevin Liang" userId="514e15b0-0c45-4821-9fda-e5d01d64022b" providerId="ADAL" clId="{DB74BBD1-67AA-465C-ADEC-BD58C27597E0}" dt="2021-04-01T20:14:51.809" v="5445" actId="26606"/>
          <ac:cxnSpMkLst>
            <pc:docMk/>
            <pc:sldMk cId="1031660980" sldId="271"/>
            <ac:cxnSpMk id="51" creationId="{718A71EB-D327-4458-85FB-26336B2BA01B}"/>
          </ac:cxnSpMkLst>
        </pc:cxnChg>
      </pc:sldChg>
      <pc:sldChg chg="modSp new mod">
        <pc:chgData name="Kevin Liang" userId="514e15b0-0c45-4821-9fda-e5d01d64022b" providerId="ADAL" clId="{DB74BBD1-67AA-465C-ADEC-BD58C27597E0}" dt="2021-04-01T20:19:33.573" v="6245" actId="122"/>
        <pc:sldMkLst>
          <pc:docMk/>
          <pc:sldMk cId="432753742" sldId="272"/>
        </pc:sldMkLst>
        <pc:spChg chg="mod">
          <ac:chgData name="Kevin Liang" userId="514e15b0-0c45-4821-9fda-e5d01d64022b" providerId="ADAL" clId="{DB74BBD1-67AA-465C-ADEC-BD58C27597E0}" dt="2021-04-01T20:19:33.573" v="6245" actId="122"/>
          <ac:spMkLst>
            <pc:docMk/>
            <pc:sldMk cId="432753742" sldId="272"/>
            <ac:spMk id="2" creationId="{EA76BE28-0442-4CEF-818A-A9302361C20B}"/>
          </ac:spMkLst>
        </pc:spChg>
        <pc:spChg chg="mod">
          <ac:chgData name="Kevin Liang" userId="514e15b0-0c45-4821-9fda-e5d01d64022b" providerId="ADAL" clId="{DB74BBD1-67AA-465C-ADEC-BD58C27597E0}" dt="2021-04-01T20:19:28.545" v="6232" actId="113"/>
          <ac:spMkLst>
            <pc:docMk/>
            <pc:sldMk cId="432753742" sldId="272"/>
            <ac:spMk id="3" creationId="{FEE6CCD6-B22B-40AD-BAEC-B79ACCCF8FF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4/13/2021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4/13/2021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4/13/2021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relias.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F6A16D0-8C73-4555-ADD2-5D8D896FF8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2BE77C1-10BE-4740-ABBF-D0582F1DE4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ctrTitle"/>
          </p:nvPr>
        </p:nvSpPr>
        <p:spPr>
          <a:xfrm>
            <a:off x="5195002" y="802298"/>
            <a:ext cx="5541503" cy="2541431"/>
          </a:xfrm>
        </p:spPr>
        <p:txBody>
          <a:bodyPr>
            <a:normAutofit fontScale="90000"/>
          </a:bodyPr>
          <a:lstStyle/>
          <a:p>
            <a:r>
              <a:rPr lang="en-US" sz="5400" dirty="0"/>
              <a:t>ICM Advanced Field Guide for ADMINISTRATORS</a:t>
            </a:r>
          </a:p>
        </p:txBody>
      </p:sp>
      <p:grpSp>
        <p:nvGrpSpPr>
          <p:cNvPr id="41" name="Group 40">
            <a:extLst>
              <a:ext uri="{FF2B5EF4-FFF2-40B4-BE49-F238E27FC236}">
                <a16:creationId xmlns:a16="http://schemas.microsoft.com/office/drawing/2014/main" id="{96EDD7CC-90DD-4594-902A-8FD7183606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9417" y="477854"/>
            <a:ext cx="3928567" cy="2496254"/>
            <a:chOff x="7807230" y="2012810"/>
            <a:chExt cx="3251252" cy="3459865"/>
          </a:xfrm>
        </p:grpSpPr>
        <p:sp>
          <p:nvSpPr>
            <p:cNvPr id="42" name="Rectangle 41">
              <a:extLst>
                <a:ext uri="{FF2B5EF4-FFF2-40B4-BE49-F238E27FC236}">
                  <a16:creationId xmlns:a16="http://schemas.microsoft.com/office/drawing/2014/main" id="{CF7B0A72-2E41-44AA-B2B3-2D09E2AF7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0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B893F90-1484-41E2-8BD8-E26F5AADA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2087"/>
            </a:xfrm>
            <a:prstGeom prst="rect">
              <a:avLst/>
            </a:prstGeom>
            <a:solidFill>
              <a:schemeClr val="bg1"/>
            </a:soli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6A2A46B4-5FE0-40F1-9F5E-964CFA4E13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9508" y="3139262"/>
            <a:ext cx="3928567" cy="2478034"/>
            <a:chOff x="7807230" y="2012810"/>
            <a:chExt cx="3251252" cy="3459865"/>
          </a:xfrm>
        </p:grpSpPr>
        <p:sp>
          <p:nvSpPr>
            <p:cNvPr id="46" name="Rectangle 45">
              <a:extLst>
                <a:ext uri="{FF2B5EF4-FFF2-40B4-BE49-F238E27FC236}">
                  <a16:creationId xmlns:a16="http://schemas.microsoft.com/office/drawing/2014/main" id="{8F1FD246-6AC8-4982-9E16-CF6C88ABE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7F891518-8F1F-48DA-A213-3B1217EA48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solidFill>
              <a:schemeClr val="bg1"/>
            </a:soli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9" name="Straight Connector 48">
            <a:extLst>
              <a:ext uri="{FF2B5EF4-FFF2-40B4-BE49-F238E27FC236}">
                <a16:creationId xmlns:a16="http://schemas.microsoft.com/office/drawing/2014/main" id="{EB68BD02-4EE4-4F7E-9230-775E15FA37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3459" y="3526496"/>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Subtitle 2"/>
          <p:cNvSpPr>
            <a:spLocks noGrp="1"/>
          </p:cNvSpPr>
          <p:nvPr>
            <p:ph type="subTitle" idx="1"/>
          </p:nvPr>
        </p:nvSpPr>
        <p:spPr>
          <a:xfrm>
            <a:off x="5195003" y="3531204"/>
            <a:ext cx="5541502" cy="977621"/>
          </a:xfrm>
        </p:spPr>
        <p:txBody>
          <a:bodyPr>
            <a:normAutofit fontScale="92500" lnSpcReduction="20000"/>
          </a:bodyPr>
          <a:lstStyle/>
          <a:p>
            <a:r>
              <a:rPr lang="en-US" dirty="0"/>
              <a:t>Thank you once again for choosing Icm and Relias on fulfilling your employee education and development needs</a:t>
            </a:r>
          </a:p>
        </p:txBody>
      </p:sp>
      <p:pic>
        <p:nvPicPr>
          <p:cNvPr id="4" name="Picture 3">
            <a:extLst>
              <a:ext uri="{FF2B5EF4-FFF2-40B4-BE49-F238E27FC236}">
                <a16:creationId xmlns:a16="http://schemas.microsoft.com/office/drawing/2014/main" id="{A7470C09-FF3E-454A-BE52-5BE7616FC829}"/>
              </a:ext>
            </a:extLst>
          </p:cNvPr>
          <p:cNvPicPr>
            <a:picLocks noChangeAspect="1"/>
          </p:cNvPicPr>
          <p:nvPr/>
        </p:nvPicPr>
        <p:blipFill>
          <a:blip r:embed="rId2"/>
          <a:stretch>
            <a:fillRect/>
          </a:stretch>
        </p:blipFill>
        <p:spPr>
          <a:xfrm>
            <a:off x="808859" y="1280592"/>
            <a:ext cx="3593958" cy="889504"/>
          </a:xfrm>
          <a:prstGeom prst="rect">
            <a:avLst/>
          </a:prstGeom>
        </p:spPr>
      </p:pic>
      <p:pic>
        <p:nvPicPr>
          <p:cNvPr id="5" name="Picture 4">
            <a:extLst>
              <a:ext uri="{FF2B5EF4-FFF2-40B4-BE49-F238E27FC236}">
                <a16:creationId xmlns:a16="http://schemas.microsoft.com/office/drawing/2014/main" id="{9EB498B2-5254-4AB7-B1F4-4C1F9839B90C}"/>
              </a:ext>
            </a:extLst>
          </p:cNvPr>
          <p:cNvPicPr>
            <a:picLocks noChangeAspect="1"/>
          </p:cNvPicPr>
          <p:nvPr/>
        </p:nvPicPr>
        <p:blipFill>
          <a:blip r:embed="rId3"/>
          <a:stretch>
            <a:fillRect/>
          </a:stretch>
        </p:blipFill>
        <p:spPr>
          <a:xfrm>
            <a:off x="808858" y="4160238"/>
            <a:ext cx="3591559" cy="430986"/>
          </a:xfrm>
          <a:prstGeom prst="rect">
            <a:avLst/>
          </a:prstGeom>
        </p:spPr>
      </p:pic>
      <p:pic>
        <p:nvPicPr>
          <p:cNvPr id="51" name="Picture 50">
            <a:extLst>
              <a:ext uri="{FF2B5EF4-FFF2-40B4-BE49-F238E27FC236}">
                <a16:creationId xmlns:a16="http://schemas.microsoft.com/office/drawing/2014/main" id="{9AD782F7-BA58-4032-8413-699DDB253C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3" name="Straight Connector 52">
            <a:extLst>
              <a:ext uri="{FF2B5EF4-FFF2-40B4-BE49-F238E27FC236}">
                <a16:creationId xmlns:a16="http://schemas.microsoft.com/office/drawing/2014/main" id="{52D171CB-AE92-4526-B172-BF558419DD1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3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1631-FCFC-4866-8E5F-7C15B32B4D42}"/>
              </a:ext>
            </a:extLst>
          </p:cNvPr>
          <p:cNvSpPr>
            <a:spLocks noGrp="1"/>
          </p:cNvSpPr>
          <p:nvPr>
            <p:ph type="title"/>
          </p:nvPr>
        </p:nvSpPr>
        <p:spPr>
          <a:xfrm>
            <a:off x="1451579" y="475489"/>
            <a:ext cx="9603275" cy="1877568"/>
          </a:xfrm>
        </p:spPr>
        <p:txBody>
          <a:bodyPr>
            <a:normAutofit/>
          </a:bodyPr>
          <a:lstStyle/>
          <a:p>
            <a:r>
              <a:rPr lang="en-US" dirty="0"/>
              <a:t>Please only refer to this field guide if you are an Administrator and only after viewing the basic field guide.</a:t>
            </a:r>
          </a:p>
        </p:txBody>
      </p:sp>
      <p:pic>
        <p:nvPicPr>
          <p:cNvPr id="5" name="Content Placeholder 4">
            <a:extLst>
              <a:ext uri="{FF2B5EF4-FFF2-40B4-BE49-F238E27FC236}">
                <a16:creationId xmlns:a16="http://schemas.microsoft.com/office/drawing/2014/main" id="{23BC30E7-B9EC-495D-AB28-FC8F406BB49E}"/>
              </a:ext>
            </a:extLst>
          </p:cNvPr>
          <p:cNvPicPr>
            <a:picLocks noGrp="1" noChangeAspect="1"/>
          </p:cNvPicPr>
          <p:nvPr>
            <p:ph idx="1"/>
          </p:nvPr>
        </p:nvPicPr>
        <p:blipFill>
          <a:blip r:embed="rId2"/>
          <a:stretch>
            <a:fillRect/>
          </a:stretch>
        </p:blipFill>
        <p:spPr>
          <a:xfrm>
            <a:off x="2496065" y="1905525"/>
            <a:ext cx="7438768" cy="4172411"/>
          </a:xfrm>
        </p:spPr>
      </p:pic>
    </p:spTree>
    <p:extLst>
      <p:ext uri="{BB962C8B-B14F-4D97-AF65-F5344CB8AC3E}">
        <p14:creationId xmlns:p14="http://schemas.microsoft.com/office/powerpoint/2010/main" val="339907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5A76-F730-47D9-A7C9-D545AE239D7C}"/>
              </a:ext>
            </a:extLst>
          </p:cNvPr>
          <p:cNvSpPr>
            <a:spLocks noGrp="1"/>
          </p:cNvSpPr>
          <p:nvPr>
            <p:ph type="title"/>
          </p:nvPr>
        </p:nvSpPr>
        <p:spPr/>
        <p:txBody>
          <a:bodyPr/>
          <a:lstStyle/>
          <a:p>
            <a:r>
              <a:rPr lang="en-US" dirty="0"/>
              <a:t>This guide will teach you:</a:t>
            </a:r>
          </a:p>
        </p:txBody>
      </p:sp>
      <p:sp>
        <p:nvSpPr>
          <p:cNvPr id="3" name="Content Placeholder 2">
            <a:extLst>
              <a:ext uri="{FF2B5EF4-FFF2-40B4-BE49-F238E27FC236}">
                <a16:creationId xmlns:a16="http://schemas.microsoft.com/office/drawing/2014/main" id="{E2E02B57-F16D-48A6-A479-C143E4D2AACE}"/>
              </a:ext>
            </a:extLst>
          </p:cNvPr>
          <p:cNvSpPr>
            <a:spLocks noGrp="1"/>
          </p:cNvSpPr>
          <p:nvPr>
            <p:ph idx="1"/>
          </p:nvPr>
        </p:nvSpPr>
        <p:spPr/>
        <p:txBody>
          <a:bodyPr/>
          <a:lstStyle/>
          <a:p>
            <a:r>
              <a:rPr lang="en-US" dirty="0"/>
              <a:t>How to access your supervisor account</a:t>
            </a:r>
          </a:p>
          <a:p>
            <a:r>
              <a:rPr lang="en-US" dirty="0"/>
              <a:t>How to add employees or staff individually</a:t>
            </a:r>
          </a:p>
          <a:p>
            <a:r>
              <a:rPr lang="en-US" dirty="0"/>
              <a:t>How to access reports</a:t>
            </a:r>
          </a:p>
          <a:p>
            <a:r>
              <a:rPr lang="en-US" dirty="0"/>
              <a:t>How to browse training plans and modules</a:t>
            </a:r>
          </a:p>
          <a:p>
            <a:r>
              <a:rPr lang="en-US" dirty="0"/>
              <a:t>How to enroll users into courses or plans</a:t>
            </a:r>
          </a:p>
          <a:p>
            <a:r>
              <a:rPr lang="en-US" dirty="0"/>
              <a:t>How to manage users and accounts</a:t>
            </a:r>
          </a:p>
          <a:p>
            <a:r>
              <a:rPr lang="en-US" dirty="0"/>
              <a:t>How to utilize Excel to mass import users</a:t>
            </a:r>
          </a:p>
          <a:p>
            <a:endParaRPr lang="en-US" dirty="0"/>
          </a:p>
          <a:p>
            <a:endParaRPr lang="en-US" dirty="0"/>
          </a:p>
        </p:txBody>
      </p:sp>
    </p:spTree>
    <p:extLst>
      <p:ext uri="{BB962C8B-B14F-4D97-AF65-F5344CB8AC3E}">
        <p14:creationId xmlns:p14="http://schemas.microsoft.com/office/powerpoint/2010/main" val="888214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C74E2-B47B-4144-8602-8EA0672407B3}"/>
              </a:ext>
            </a:extLst>
          </p:cNvPr>
          <p:cNvSpPr>
            <a:spLocks noGrp="1"/>
          </p:cNvSpPr>
          <p:nvPr>
            <p:ph type="title"/>
          </p:nvPr>
        </p:nvSpPr>
        <p:spPr/>
        <p:txBody>
          <a:bodyPr>
            <a:normAutofit fontScale="90000"/>
          </a:bodyPr>
          <a:lstStyle/>
          <a:p>
            <a:r>
              <a:rPr lang="en-US" dirty="0"/>
              <a:t>How to access your Administrator account</a:t>
            </a:r>
            <a:br>
              <a:rPr lang="en-US" dirty="0"/>
            </a:br>
            <a:endParaRPr lang="en-US" dirty="0"/>
          </a:p>
        </p:txBody>
      </p:sp>
      <p:sp>
        <p:nvSpPr>
          <p:cNvPr id="3" name="Content Placeholder 2">
            <a:extLst>
              <a:ext uri="{FF2B5EF4-FFF2-40B4-BE49-F238E27FC236}">
                <a16:creationId xmlns:a16="http://schemas.microsoft.com/office/drawing/2014/main" id="{13C82151-0FD6-438A-BE11-CC4C730B6F9F}"/>
              </a:ext>
            </a:extLst>
          </p:cNvPr>
          <p:cNvSpPr>
            <a:spLocks noGrp="1"/>
          </p:cNvSpPr>
          <p:nvPr>
            <p:ph idx="1"/>
          </p:nvPr>
        </p:nvSpPr>
        <p:spPr/>
        <p:txBody>
          <a:bodyPr/>
          <a:lstStyle/>
          <a:p>
            <a:r>
              <a:rPr lang="en-US" dirty="0"/>
              <a:t>Go to </a:t>
            </a:r>
            <a:r>
              <a:rPr lang="en-US" dirty="0">
                <a:hlinkClick r:id="rId2"/>
              </a:rPr>
              <a:t>https://www.relias.com/</a:t>
            </a:r>
            <a:endParaRPr lang="en-US" dirty="0"/>
          </a:p>
          <a:p>
            <a:r>
              <a:rPr lang="en-US" dirty="0"/>
              <a:t>Click “Login” at the top right of the page</a:t>
            </a:r>
          </a:p>
          <a:p>
            <a:r>
              <a:rPr lang="en-US" dirty="0"/>
              <a:t>Click “Relias Learning Login”</a:t>
            </a:r>
          </a:p>
          <a:p>
            <a:r>
              <a:rPr lang="en-US" dirty="0"/>
              <a:t>Enter your credentials into the username and password fields</a:t>
            </a:r>
          </a:p>
          <a:p>
            <a:r>
              <a:rPr lang="en-US" dirty="0"/>
              <a:t>You should automatically be assigned as a supervisor role if you worked with ICM during onboarding</a:t>
            </a:r>
          </a:p>
          <a:p>
            <a:endParaRPr lang="en-US" dirty="0"/>
          </a:p>
        </p:txBody>
      </p:sp>
    </p:spTree>
    <p:extLst>
      <p:ext uri="{BB962C8B-B14F-4D97-AF65-F5344CB8AC3E}">
        <p14:creationId xmlns:p14="http://schemas.microsoft.com/office/powerpoint/2010/main" val="118677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DA450-CFE8-454C-A521-D946D5FD4DD9}"/>
              </a:ext>
            </a:extLst>
          </p:cNvPr>
          <p:cNvSpPr>
            <a:spLocks noGrp="1"/>
          </p:cNvSpPr>
          <p:nvPr>
            <p:ph type="title"/>
          </p:nvPr>
        </p:nvSpPr>
        <p:spPr/>
        <p:txBody>
          <a:bodyPr/>
          <a:lstStyle/>
          <a:p>
            <a:r>
              <a:rPr lang="en-US" dirty="0"/>
              <a:t>How to add employees or staff individually</a:t>
            </a:r>
            <a:br>
              <a:rPr lang="en-US" dirty="0"/>
            </a:br>
            <a:endParaRPr lang="en-US" dirty="0"/>
          </a:p>
        </p:txBody>
      </p:sp>
      <p:sp>
        <p:nvSpPr>
          <p:cNvPr id="3" name="Content Placeholder 2">
            <a:extLst>
              <a:ext uri="{FF2B5EF4-FFF2-40B4-BE49-F238E27FC236}">
                <a16:creationId xmlns:a16="http://schemas.microsoft.com/office/drawing/2014/main" id="{1A233DA9-AE52-4645-AAFB-E4079FFC201E}"/>
              </a:ext>
            </a:extLst>
          </p:cNvPr>
          <p:cNvSpPr>
            <a:spLocks noGrp="1"/>
          </p:cNvSpPr>
          <p:nvPr>
            <p:ph idx="1"/>
          </p:nvPr>
        </p:nvSpPr>
        <p:spPr>
          <a:xfrm>
            <a:off x="1451579" y="2015732"/>
            <a:ext cx="9603275" cy="3581879"/>
          </a:xfrm>
        </p:spPr>
        <p:txBody>
          <a:bodyPr>
            <a:normAutofit fontScale="92500" lnSpcReduction="20000"/>
          </a:bodyPr>
          <a:lstStyle/>
          <a:p>
            <a:r>
              <a:rPr lang="en-US" dirty="0"/>
              <a:t>Click the “Users” tab to the left of your main page and click user list</a:t>
            </a:r>
          </a:p>
          <a:p>
            <a:r>
              <a:rPr lang="en-US" dirty="0"/>
              <a:t>Click the dark grey box titled “+New User”</a:t>
            </a:r>
          </a:p>
          <a:p>
            <a:r>
              <a:rPr lang="en-US" dirty="0"/>
              <a:t>Enter all required information to input your new user (Name, User Name, Password, Contact Info,  and Organization. Other Fields do not need to be filled out) and hit “save” on the top right of the page.</a:t>
            </a:r>
          </a:p>
          <a:p>
            <a:r>
              <a:rPr lang="en-US" dirty="0">
                <a:highlight>
                  <a:srgbClr val="FFFF00"/>
                </a:highlight>
              </a:rPr>
              <a:t>ICM recommends using NOTHING that can identify an employee personally as their username. “Employee1234” or something similar is preferable to create anonymity.</a:t>
            </a:r>
          </a:p>
          <a:p>
            <a:r>
              <a:rPr lang="en-US" dirty="0">
                <a:highlight>
                  <a:srgbClr val="FFFF00"/>
                </a:highlight>
              </a:rPr>
              <a:t>ICM recommends always using the same password for all accounts that way there is initial consistency and if someone forgets their password before login the default one will always be known.</a:t>
            </a:r>
          </a:p>
        </p:txBody>
      </p:sp>
    </p:spTree>
    <p:extLst>
      <p:ext uri="{BB962C8B-B14F-4D97-AF65-F5344CB8AC3E}">
        <p14:creationId xmlns:p14="http://schemas.microsoft.com/office/powerpoint/2010/main" val="3960531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28C09-EA28-4351-ACF0-53CF8EA09713}"/>
              </a:ext>
            </a:extLst>
          </p:cNvPr>
          <p:cNvSpPr>
            <a:spLocks noGrp="1"/>
          </p:cNvSpPr>
          <p:nvPr>
            <p:ph type="title"/>
          </p:nvPr>
        </p:nvSpPr>
        <p:spPr/>
        <p:txBody>
          <a:bodyPr>
            <a:normAutofit fontScale="90000"/>
          </a:bodyPr>
          <a:lstStyle/>
          <a:p>
            <a:pPr algn="ctr"/>
            <a:r>
              <a:rPr lang="en-US" dirty="0"/>
              <a:t>*****Important question*****</a:t>
            </a:r>
            <a:br>
              <a:rPr lang="en-US" dirty="0"/>
            </a:br>
            <a:r>
              <a:rPr lang="en-US" dirty="0"/>
              <a:t>How can you mass notify users of Relias login?</a:t>
            </a:r>
          </a:p>
        </p:txBody>
      </p:sp>
      <p:sp>
        <p:nvSpPr>
          <p:cNvPr id="3" name="Content Placeholder 2">
            <a:extLst>
              <a:ext uri="{FF2B5EF4-FFF2-40B4-BE49-F238E27FC236}">
                <a16:creationId xmlns:a16="http://schemas.microsoft.com/office/drawing/2014/main" id="{90223A6E-15EF-498E-88FB-2CA6F2529149}"/>
              </a:ext>
            </a:extLst>
          </p:cNvPr>
          <p:cNvSpPr>
            <a:spLocks noGrp="1"/>
          </p:cNvSpPr>
          <p:nvPr>
            <p:ph idx="1"/>
          </p:nvPr>
        </p:nvSpPr>
        <p:spPr/>
        <p:txBody>
          <a:bodyPr>
            <a:normAutofit fontScale="92500"/>
          </a:bodyPr>
          <a:lstStyle/>
          <a:p>
            <a:r>
              <a:rPr lang="en-US" dirty="0"/>
              <a:t>Click on “Settings” on the overview tab</a:t>
            </a:r>
          </a:p>
          <a:p>
            <a:r>
              <a:rPr lang="en-US" dirty="0"/>
              <a:t>Scroll down and click “Email Templates”</a:t>
            </a:r>
          </a:p>
          <a:p>
            <a:r>
              <a:rPr lang="en-US" dirty="0"/>
              <a:t>Under “Type*”, select “Relias Account Information” and select “Yes” under “Approved” below</a:t>
            </a:r>
          </a:p>
          <a:p>
            <a:r>
              <a:rPr lang="en-US" dirty="0"/>
              <a:t>Here you can change the password to your </a:t>
            </a:r>
            <a:r>
              <a:rPr lang="en-US" dirty="0">
                <a:highlight>
                  <a:srgbClr val="FFFF00"/>
                </a:highlight>
              </a:rPr>
              <a:t>default password </a:t>
            </a:r>
            <a:r>
              <a:rPr lang="en-US" dirty="0"/>
              <a:t>for all new users. The system will automatically change the name, username, and organization for you so don’t change those. </a:t>
            </a:r>
          </a:p>
          <a:p>
            <a:r>
              <a:rPr lang="en-US" dirty="0"/>
              <a:t>Go back to your User List, check the box under “Filter By” to select all users, finally click “Activate” next to the box to send out a mass </a:t>
            </a:r>
            <a:r>
              <a:rPr lang="en-US"/>
              <a:t>email to notify </a:t>
            </a:r>
            <a:r>
              <a:rPr lang="en-US" dirty="0"/>
              <a:t>your users of their login information.</a:t>
            </a:r>
          </a:p>
        </p:txBody>
      </p:sp>
    </p:spTree>
    <p:extLst>
      <p:ext uri="{BB962C8B-B14F-4D97-AF65-F5344CB8AC3E}">
        <p14:creationId xmlns:p14="http://schemas.microsoft.com/office/powerpoint/2010/main" val="3861203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1" name="Rectangle 9">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2" name="Picture 11">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3" name="Straight Connector 13">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15">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5" name="Rectangle 17">
            <a:extLst>
              <a:ext uri="{FF2B5EF4-FFF2-40B4-BE49-F238E27FC236}">
                <a16:creationId xmlns:a16="http://schemas.microsoft.com/office/drawing/2014/main" id="{274FF48E-21C6-4ED1-8D57-5D27A7B76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19">
            <a:extLst>
              <a:ext uri="{FF2B5EF4-FFF2-40B4-BE49-F238E27FC236}">
                <a16:creationId xmlns:a16="http://schemas.microsoft.com/office/drawing/2014/main" id="{EDE4EA73-B3EE-41C9-8DED-BFE895585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68B6E505-25A6-41FB-BDC6-C1F8B6EB0DA4}"/>
              </a:ext>
            </a:extLst>
          </p:cNvPr>
          <p:cNvSpPr>
            <a:spLocks noGrp="1"/>
          </p:cNvSpPr>
          <p:nvPr>
            <p:ph type="title"/>
          </p:nvPr>
        </p:nvSpPr>
        <p:spPr>
          <a:xfrm>
            <a:off x="1776728" y="4613198"/>
            <a:ext cx="8654522" cy="844697"/>
          </a:xfrm>
        </p:spPr>
        <p:txBody>
          <a:bodyPr vert="horz" lIns="91440" tIns="45720" rIns="91440" bIns="45720" rtlCol="0" anchor="t">
            <a:normAutofit/>
          </a:bodyPr>
          <a:lstStyle/>
          <a:p>
            <a:pPr algn="ctr"/>
            <a:r>
              <a:rPr lang="en-US" sz="2500" dirty="0"/>
              <a:t>*****Important question***** (Continued)</a:t>
            </a:r>
            <a:br>
              <a:rPr lang="en-US" sz="2500" dirty="0"/>
            </a:br>
            <a:r>
              <a:rPr lang="en-US" sz="2500" dirty="0"/>
              <a:t>How can you mass notify users of Relias login? </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3150FABB-CD30-4568-B2DB-2CD16077DD62}"/>
              </a:ext>
            </a:extLst>
          </p:cNvPr>
          <p:cNvPicPr>
            <a:picLocks noGrp="1" noChangeAspect="1"/>
          </p:cNvPicPr>
          <p:nvPr>
            <p:ph idx="1"/>
          </p:nvPr>
        </p:nvPicPr>
        <p:blipFill>
          <a:blip r:embed="rId3"/>
          <a:stretch>
            <a:fillRect/>
          </a:stretch>
        </p:blipFill>
        <p:spPr>
          <a:xfrm>
            <a:off x="1729740" y="149070"/>
            <a:ext cx="8732217" cy="4191464"/>
          </a:xfrm>
          <a:prstGeom prst="rect">
            <a:avLst/>
          </a:prstGeom>
        </p:spPr>
      </p:pic>
      <p:cxnSp>
        <p:nvCxnSpPr>
          <p:cNvPr id="47" name="Straight Connector 21">
            <a:extLst>
              <a:ext uri="{FF2B5EF4-FFF2-40B4-BE49-F238E27FC236}">
                <a16:creationId xmlns:a16="http://schemas.microsoft.com/office/drawing/2014/main" id="{5038F25F-EDEF-4677-BA06-9A0951D44C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446079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8" name="Picture 23">
            <a:extLst>
              <a:ext uri="{FF2B5EF4-FFF2-40B4-BE49-F238E27FC236}">
                <a16:creationId xmlns:a16="http://schemas.microsoft.com/office/drawing/2014/main" id="{CDD4A4E6-AE28-4022-81BD-8F9C976B2C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9" name="Straight Connector 25">
            <a:extLst>
              <a:ext uri="{FF2B5EF4-FFF2-40B4-BE49-F238E27FC236}">
                <a16:creationId xmlns:a16="http://schemas.microsoft.com/office/drawing/2014/main" id="{41206E84-DE07-4C15-AC7E-FB739A177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211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8D9BC-105F-4E36-AEAA-E2B4DC8498FC}"/>
              </a:ext>
            </a:extLst>
          </p:cNvPr>
          <p:cNvSpPr>
            <a:spLocks noGrp="1"/>
          </p:cNvSpPr>
          <p:nvPr>
            <p:ph type="title"/>
          </p:nvPr>
        </p:nvSpPr>
        <p:spPr>
          <a:xfrm>
            <a:off x="1451579" y="804519"/>
            <a:ext cx="9603275" cy="1049235"/>
          </a:xfrm>
        </p:spPr>
        <p:txBody>
          <a:bodyPr>
            <a:normAutofit/>
          </a:bodyPr>
          <a:lstStyle/>
          <a:p>
            <a:r>
              <a:rPr lang="en-US" dirty="0"/>
              <a:t>How to access Employee reports</a:t>
            </a:r>
          </a:p>
        </p:txBody>
      </p:sp>
      <p:pic>
        <p:nvPicPr>
          <p:cNvPr id="5" name="Picture 4" descr="Graphical user interface, application&#10;&#10;Description automatically generated">
            <a:extLst>
              <a:ext uri="{FF2B5EF4-FFF2-40B4-BE49-F238E27FC236}">
                <a16:creationId xmlns:a16="http://schemas.microsoft.com/office/drawing/2014/main" id="{C7D041B4-55FB-4B4F-B1FA-07DD2D2600FF}"/>
              </a:ext>
            </a:extLst>
          </p:cNvPr>
          <p:cNvPicPr>
            <a:picLocks noChangeAspect="1"/>
          </p:cNvPicPr>
          <p:nvPr/>
        </p:nvPicPr>
        <p:blipFill>
          <a:blip r:embed="rId2"/>
          <a:stretch>
            <a:fillRect/>
          </a:stretch>
        </p:blipFill>
        <p:spPr>
          <a:xfrm>
            <a:off x="1451579" y="2401721"/>
            <a:ext cx="4960443" cy="2678638"/>
          </a:xfrm>
          <a:prstGeom prst="rect">
            <a:avLst/>
          </a:prstGeom>
        </p:spPr>
      </p:pic>
      <p:sp>
        <p:nvSpPr>
          <p:cNvPr id="3" name="Content Placeholder 2">
            <a:extLst>
              <a:ext uri="{FF2B5EF4-FFF2-40B4-BE49-F238E27FC236}">
                <a16:creationId xmlns:a16="http://schemas.microsoft.com/office/drawing/2014/main" id="{67AA1D0B-B669-4A2E-9E19-7364D4BA8FC4}"/>
              </a:ext>
            </a:extLst>
          </p:cNvPr>
          <p:cNvSpPr>
            <a:spLocks noGrp="1"/>
          </p:cNvSpPr>
          <p:nvPr>
            <p:ph idx="1"/>
          </p:nvPr>
        </p:nvSpPr>
        <p:spPr>
          <a:xfrm>
            <a:off x="6892299" y="2015734"/>
            <a:ext cx="4162555" cy="3450613"/>
          </a:xfrm>
        </p:spPr>
        <p:txBody>
          <a:bodyPr>
            <a:normAutofit fontScale="92500" lnSpcReduction="10000"/>
          </a:bodyPr>
          <a:lstStyle/>
          <a:p>
            <a:pPr>
              <a:lnSpc>
                <a:spcPct val="110000"/>
              </a:lnSpc>
            </a:pPr>
            <a:r>
              <a:rPr lang="en-US" sz="1600" dirty="0"/>
              <a:t>Go to your dashboard and click “Reports” to the left of the screen</a:t>
            </a:r>
          </a:p>
          <a:p>
            <a:pPr>
              <a:lnSpc>
                <a:spcPct val="110000"/>
              </a:lnSpc>
            </a:pPr>
            <a:r>
              <a:rPr lang="en-US" sz="1600" dirty="0"/>
              <a:t>Click on “Create Report” and once more on “Module Enrollments and Completions”</a:t>
            </a:r>
          </a:p>
          <a:p>
            <a:pPr>
              <a:lnSpc>
                <a:spcPct val="110000"/>
              </a:lnSpc>
            </a:pPr>
            <a:r>
              <a:rPr lang="en-US" sz="1600" dirty="0"/>
              <a:t>For completion history clock on “Learner Status”</a:t>
            </a:r>
          </a:p>
          <a:p>
            <a:pPr>
              <a:lnSpc>
                <a:spcPct val="110000"/>
              </a:lnSpc>
            </a:pPr>
            <a:r>
              <a:rPr lang="en-US" sz="1600" dirty="0"/>
              <a:t>Always select your organization under Hierarchy</a:t>
            </a:r>
          </a:p>
          <a:p>
            <a:pPr>
              <a:lnSpc>
                <a:spcPct val="110000"/>
              </a:lnSpc>
            </a:pPr>
            <a:r>
              <a:rPr lang="en-US" sz="1600" dirty="0"/>
              <a:t>Click “Run Report” to see the report for all of your learners in your organization</a:t>
            </a:r>
          </a:p>
          <a:p>
            <a:pPr>
              <a:lnSpc>
                <a:spcPct val="110000"/>
              </a:lnSpc>
            </a:pPr>
            <a:r>
              <a:rPr lang="en-US" sz="1600" dirty="0"/>
              <a:t>If you would like to see other reports, make sure to select it in the selection screen</a:t>
            </a:r>
          </a:p>
          <a:p>
            <a:pPr>
              <a:lnSpc>
                <a:spcPct val="110000"/>
              </a:lnSpc>
            </a:pPr>
            <a:endParaRPr lang="en-US" sz="1600" dirty="0"/>
          </a:p>
        </p:txBody>
      </p:sp>
    </p:spTree>
    <p:extLst>
      <p:ext uri="{BB962C8B-B14F-4D97-AF65-F5344CB8AC3E}">
        <p14:creationId xmlns:p14="http://schemas.microsoft.com/office/powerpoint/2010/main" val="1436654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3193BA5C-B8F3-4972-BA54-014C48FAF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11">
            <a:extLst>
              <a:ext uri="{FF2B5EF4-FFF2-40B4-BE49-F238E27FC236}">
                <a16:creationId xmlns:a16="http://schemas.microsoft.com/office/drawing/2014/main" id="{D7162BAB-C25E-4CE9-B87C-F118DC7E7C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4390F978-8735-4F03-B767-C8429218F90E}"/>
              </a:ext>
            </a:extLst>
          </p:cNvPr>
          <p:cNvSpPr>
            <a:spLocks noGrp="1"/>
          </p:cNvSpPr>
          <p:nvPr>
            <p:ph type="title"/>
          </p:nvPr>
        </p:nvSpPr>
        <p:spPr>
          <a:xfrm>
            <a:off x="1451580" y="804520"/>
            <a:ext cx="3530157" cy="1049235"/>
          </a:xfrm>
        </p:spPr>
        <p:txBody>
          <a:bodyPr>
            <a:normAutofit/>
          </a:bodyPr>
          <a:lstStyle/>
          <a:p>
            <a:r>
              <a:rPr lang="en-US" sz="2200"/>
              <a:t>How to browse Learning Modules</a:t>
            </a:r>
            <a:br>
              <a:rPr lang="en-US" sz="2200"/>
            </a:br>
            <a:endParaRPr lang="en-US" sz="2200"/>
          </a:p>
        </p:txBody>
      </p:sp>
      <p:sp>
        <p:nvSpPr>
          <p:cNvPr id="25" name="Rectangle 13">
            <a:extLst>
              <a:ext uri="{FF2B5EF4-FFF2-40B4-BE49-F238E27FC236}">
                <a16:creationId xmlns:a16="http://schemas.microsoft.com/office/drawing/2014/main" id="{05B93327-222A-4DAC-9163-371BF44CD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D46985AE-9D7E-4007-8AAC-8DE98A9AFB60}"/>
              </a:ext>
            </a:extLst>
          </p:cNvPr>
          <p:cNvSpPr>
            <a:spLocks noGrp="1"/>
          </p:cNvSpPr>
          <p:nvPr>
            <p:ph idx="1"/>
          </p:nvPr>
        </p:nvSpPr>
        <p:spPr>
          <a:xfrm>
            <a:off x="1451581" y="2015732"/>
            <a:ext cx="3526523" cy="3450613"/>
          </a:xfrm>
        </p:spPr>
        <p:txBody>
          <a:bodyPr>
            <a:normAutofit/>
          </a:bodyPr>
          <a:lstStyle/>
          <a:p>
            <a:r>
              <a:rPr lang="en-US" dirty="0"/>
              <a:t>Click “Modules” to the left bar, click “Module List”</a:t>
            </a:r>
          </a:p>
          <a:p>
            <a:r>
              <a:rPr lang="en-US" dirty="0"/>
              <a:t>This page will allow you to search all available modules</a:t>
            </a:r>
          </a:p>
          <a:p>
            <a:r>
              <a:rPr lang="en-US" dirty="0"/>
              <a:t>Enrolling into modules will not affect cost as long as it is in the library of modules</a:t>
            </a:r>
          </a:p>
        </p:txBody>
      </p:sp>
      <p:grpSp>
        <p:nvGrpSpPr>
          <p:cNvPr id="26" name="Group 15">
            <a:extLst>
              <a:ext uri="{FF2B5EF4-FFF2-40B4-BE49-F238E27FC236}">
                <a16:creationId xmlns:a16="http://schemas.microsoft.com/office/drawing/2014/main" id="{14EE34E3-F117-4487-8ACF-33DA65FA11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60131" y="482171"/>
            <a:chExt cx="6091791" cy="5149101"/>
          </a:xfrm>
        </p:grpSpPr>
        <p:sp>
          <p:nvSpPr>
            <p:cNvPr id="17" name="Rectangle 16">
              <a:extLst>
                <a:ext uri="{FF2B5EF4-FFF2-40B4-BE49-F238E27FC236}">
                  <a16:creationId xmlns:a16="http://schemas.microsoft.com/office/drawing/2014/main" id="{39ACC02C-6424-4165-93C4-E83C8E81D4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60131" y="482171"/>
              <a:ext cx="609179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17">
              <a:extLst>
                <a:ext uri="{FF2B5EF4-FFF2-40B4-BE49-F238E27FC236}">
                  <a16:creationId xmlns:a16="http://schemas.microsoft.com/office/drawing/2014/main" id="{C182CB9C-C978-4C9B-9AAD-8B13418975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8956" y="812507"/>
              <a:ext cx="5461780"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56388820-A63D-463C-9DBC-060A5ABE3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42379" y="977965"/>
            <a:ext cx="5134631"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CEC4476C-77C6-4C23-BEA9-3FA58DA1C7ED}"/>
              </a:ext>
            </a:extLst>
          </p:cNvPr>
          <p:cNvPicPr>
            <a:picLocks noChangeAspect="1"/>
          </p:cNvPicPr>
          <p:nvPr/>
        </p:nvPicPr>
        <p:blipFill>
          <a:blip r:embed="rId2"/>
          <a:stretch>
            <a:fillRect/>
          </a:stretch>
        </p:blipFill>
        <p:spPr>
          <a:xfrm>
            <a:off x="6093926" y="1922393"/>
            <a:ext cx="4821551" cy="2254075"/>
          </a:xfrm>
          <a:prstGeom prst="rect">
            <a:avLst/>
          </a:prstGeom>
        </p:spPr>
      </p:pic>
      <p:pic>
        <p:nvPicPr>
          <p:cNvPr id="22" name="Picture 21">
            <a:extLst>
              <a:ext uri="{FF2B5EF4-FFF2-40B4-BE49-F238E27FC236}">
                <a16:creationId xmlns:a16="http://schemas.microsoft.com/office/drawing/2014/main" id="{C04ED70F-D6FD-4EB1-A171-D30F885FE7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DA26CAE9-74C4-4EDD-8A80-77F79EAA86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821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9046F-5838-4C7A-BBE8-A77F40FD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5E6CDB-92ED-43A1-9491-C46E2C8E9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4" name="Group 13">
            <a:extLst>
              <a:ext uri="{FF2B5EF4-FFF2-40B4-BE49-F238E27FC236}">
                <a16:creationId xmlns:a16="http://schemas.microsoft.com/office/drawing/2014/main" id="{EBB966BC-DC49-4138-8DEF-B1CD13033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15" name="Rectangle 14">
              <a:extLst>
                <a:ext uri="{FF2B5EF4-FFF2-40B4-BE49-F238E27FC236}">
                  <a16:creationId xmlns:a16="http://schemas.microsoft.com/office/drawing/2014/main" id="{EDD0BD06-EC5B-4F0E-A221-562BC2BA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34200B3-EC47-4A5B-A640-7118BF6AD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23B9DAF8-7DB4-40CB-85F8-7E02F95C6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84450"/>
            <a:ext cx="5145580"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606AED2C-61BA-485C-9DD4-B23B6280F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33D14E07-8CA3-4EE8-BB9A-2BD5FC0D7812}"/>
              </a:ext>
            </a:extLst>
          </p:cNvPr>
          <p:cNvSpPr>
            <a:spLocks noGrp="1"/>
          </p:cNvSpPr>
          <p:nvPr>
            <p:ph type="title"/>
          </p:nvPr>
        </p:nvSpPr>
        <p:spPr>
          <a:xfrm>
            <a:off x="7218030" y="812507"/>
            <a:ext cx="3520367" cy="1090943"/>
          </a:xfrm>
        </p:spPr>
        <p:txBody>
          <a:bodyPr>
            <a:normAutofit/>
          </a:bodyPr>
          <a:lstStyle/>
          <a:p>
            <a:r>
              <a:rPr lang="en-US" sz="3000" dirty="0"/>
              <a:t>How to browse Training Plans</a:t>
            </a:r>
          </a:p>
        </p:txBody>
      </p:sp>
      <p:pic>
        <p:nvPicPr>
          <p:cNvPr id="5" name="Picture 4" descr="Graphical user interface, text, application, email&#10;&#10;Description automatically generated">
            <a:extLst>
              <a:ext uri="{FF2B5EF4-FFF2-40B4-BE49-F238E27FC236}">
                <a16:creationId xmlns:a16="http://schemas.microsoft.com/office/drawing/2014/main" id="{D93A44DF-1896-46A9-BFAF-880F85C3A820}"/>
              </a:ext>
            </a:extLst>
          </p:cNvPr>
          <p:cNvPicPr>
            <a:picLocks noChangeAspect="1"/>
          </p:cNvPicPr>
          <p:nvPr/>
        </p:nvPicPr>
        <p:blipFill>
          <a:blip r:embed="rId2"/>
          <a:stretch>
            <a:fillRect/>
          </a:stretch>
        </p:blipFill>
        <p:spPr>
          <a:xfrm>
            <a:off x="1271223" y="1903458"/>
            <a:ext cx="4825148" cy="2291945"/>
          </a:xfrm>
          <a:prstGeom prst="rect">
            <a:avLst/>
          </a:prstGeom>
        </p:spPr>
      </p:pic>
      <p:sp>
        <p:nvSpPr>
          <p:cNvPr id="3" name="Content Placeholder 2">
            <a:extLst>
              <a:ext uri="{FF2B5EF4-FFF2-40B4-BE49-F238E27FC236}">
                <a16:creationId xmlns:a16="http://schemas.microsoft.com/office/drawing/2014/main" id="{3C1A9E18-7D76-4FC0-BA47-0577E5FB8448}"/>
              </a:ext>
            </a:extLst>
          </p:cNvPr>
          <p:cNvSpPr>
            <a:spLocks noGrp="1"/>
          </p:cNvSpPr>
          <p:nvPr>
            <p:ph idx="1"/>
          </p:nvPr>
        </p:nvSpPr>
        <p:spPr>
          <a:xfrm>
            <a:off x="6736568" y="2015758"/>
            <a:ext cx="5455431" cy="4409744"/>
          </a:xfrm>
        </p:spPr>
        <p:txBody>
          <a:bodyPr>
            <a:normAutofit/>
          </a:bodyPr>
          <a:lstStyle/>
          <a:p>
            <a:pPr>
              <a:lnSpc>
                <a:spcPct val="110000"/>
              </a:lnSpc>
            </a:pPr>
            <a:r>
              <a:rPr lang="en-US" sz="1200" dirty="0"/>
              <a:t>Select “Learning” on the left bar</a:t>
            </a:r>
          </a:p>
          <a:p>
            <a:pPr>
              <a:lnSpc>
                <a:spcPct val="110000"/>
              </a:lnSpc>
            </a:pPr>
            <a:r>
              <a:rPr lang="en-US" sz="1200" dirty="0"/>
              <a:t>Select “Training Plans” below</a:t>
            </a:r>
          </a:p>
          <a:p>
            <a:pPr>
              <a:lnSpc>
                <a:spcPct val="110000"/>
              </a:lnSpc>
            </a:pPr>
            <a:r>
              <a:rPr lang="en-US" sz="1200" dirty="0"/>
              <a:t>Select “Training Plan List” below that</a:t>
            </a:r>
          </a:p>
          <a:p>
            <a:pPr>
              <a:lnSpc>
                <a:spcPct val="110000"/>
              </a:lnSpc>
            </a:pPr>
            <a:r>
              <a:rPr lang="en-US" sz="1200" dirty="0"/>
              <a:t>To find Empower trainings, select “Empower” under the Owners Tab.</a:t>
            </a:r>
          </a:p>
          <a:p>
            <a:pPr>
              <a:lnSpc>
                <a:spcPct val="110000"/>
              </a:lnSpc>
            </a:pPr>
            <a:r>
              <a:rPr lang="en-US" sz="1200" dirty="0"/>
              <a:t>Most Learners will need to be enrolled in the ICM Empower HCBS Training Plan for Existing Providers (12 hours of training)</a:t>
            </a:r>
          </a:p>
          <a:p>
            <a:pPr>
              <a:lnSpc>
                <a:spcPct val="110000"/>
              </a:lnSpc>
            </a:pPr>
            <a:r>
              <a:rPr lang="en-US" sz="1200" dirty="0"/>
              <a:t>If you are a new provider or if your employee has no training at all, please enroll the employee into the ICM Empower HCBS Training Plan for New Providers</a:t>
            </a:r>
          </a:p>
          <a:p>
            <a:pPr>
              <a:lnSpc>
                <a:spcPct val="110000"/>
              </a:lnSpc>
            </a:pPr>
            <a:r>
              <a:rPr lang="en-US" sz="1200" dirty="0"/>
              <a:t>Most Supervisors may want to be enrolled into the Professional Development Options for Supervisory Staff for </a:t>
            </a:r>
            <a:r>
              <a:rPr lang="en-US" sz="1200"/>
              <a:t>supplemental training</a:t>
            </a:r>
            <a:endParaRPr lang="en-US" sz="1200" dirty="0"/>
          </a:p>
          <a:p>
            <a:pPr>
              <a:lnSpc>
                <a:spcPct val="110000"/>
              </a:lnSpc>
            </a:pPr>
            <a:r>
              <a:rPr lang="en-US" sz="1200" dirty="0"/>
              <a:t>You can enroll staff with the + box to the right of the training plan</a:t>
            </a:r>
          </a:p>
          <a:p>
            <a:pPr>
              <a:lnSpc>
                <a:spcPct val="110000"/>
              </a:lnSpc>
            </a:pPr>
            <a:r>
              <a:rPr lang="en-US" sz="1200" dirty="0"/>
              <a:t>Then click the “Enrollment tab” and scroll down to select and enroll an individual</a:t>
            </a:r>
          </a:p>
        </p:txBody>
      </p:sp>
      <p:pic>
        <p:nvPicPr>
          <p:cNvPr id="22" name="Picture 21">
            <a:extLst>
              <a:ext uri="{FF2B5EF4-FFF2-40B4-BE49-F238E27FC236}">
                <a16:creationId xmlns:a16="http://schemas.microsoft.com/office/drawing/2014/main" id="{7EFCF05C-6070-460B-8E60-12BE3EFD1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CFD731F1-726F-453E-9516-3058095DE9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3317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E9F23-3E51-4110-8AD8-ACCD7CBE28D8}"/>
              </a:ext>
            </a:extLst>
          </p:cNvPr>
          <p:cNvSpPr>
            <a:spLocks noGrp="1"/>
          </p:cNvSpPr>
          <p:nvPr>
            <p:ph type="title"/>
          </p:nvPr>
        </p:nvSpPr>
        <p:spPr/>
        <p:txBody>
          <a:bodyPr/>
          <a:lstStyle/>
          <a:p>
            <a:r>
              <a:rPr lang="en-US" dirty="0"/>
              <a:t>How to enroll users into Learning plans</a:t>
            </a:r>
            <a:br>
              <a:rPr lang="en-US" dirty="0"/>
            </a:br>
            <a:endParaRPr lang="en-US" dirty="0"/>
          </a:p>
        </p:txBody>
      </p:sp>
      <p:sp>
        <p:nvSpPr>
          <p:cNvPr id="3" name="Content Placeholder 2">
            <a:extLst>
              <a:ext uri="{FF2B5EF4-FFF2-40B4-BE49-F238E27FC236}">
                <a16:creationId xmlns:a16="http://schemas.microsoft.com/office/drawing/2014/main" id="{3505B0E4-8058-4B4D-9E70-0DF892B1F7BE}"/>
              </a:ext>
            </a:extLst>
          </p:cNvPr>
          <p:cNvSpPr>
            <a:spLocks noGrp="1"/>
          </p:cNvSpPr>
          <p:nvPr>
            <p:ph idx="1"/>
          </p:nvPr>
        </p:nvSpPr>
        <p:spPr>
          <a:xfrm>
            <a:off x="1451579" y="2015732"/>
            <a:ext cx="9603275" cy="4037749"/>
          </a:xfrm>
        </p:spPr>
        <p:txBody>
          <a:bodyPr>
            <a:normAutofit lnSpcReduction="10000"/>
          </a:bodyPr>
          <a:lstStyle/>
          <a:p>
            <a:r>
              <a:rPr lang="en-US" dirty="0"/>
              <a:t>Select “Learning” on the left bar</a:t>
            </a:r>
          </a:p>
          <a:p>
            <a:r>
              <a:rPr lang="en-US" dirty="0"/>
              <a:t>Select “Training Plans” below</a:t>
            </a:r>
          </a:p>
          <a:p>
            <a:r>
              <a:rPr lang="en-US" dirty="0"/>
              <a:t>Select “Training Plan List” below that</a:t>
            </a:r>
          </a:p>
          <a:p>
            <a:r>
              <a:rPr lang="en-US" dirty="0"/>
              <a:t>To find Empower trainings, select “Empower” under the Owners Tab.</a:t>
            </a:r>
          </a:p>
          <a:p>
            <a:r>
              <a:rPr lang="en-US" dirty="0"/>
              <a:t>Most Learners will need to be enrolled in the HCBS Training Plan</a:t>
            </a:r>
          </a:p>
          <a:p>
            <a:r>
              <a:rPr lang="en-US" dirty="0"/>
              <a:t>Most Supervisors will need to be enrolled into the Professional Development Options for Supervisory Staff</a:t>
            </a:r>
          </a:p>
          <a:p>
            <a:r>
              <a:rPr lang="en-US" dirty="0"/>
              <a:t>You can enroll staff with the + box to the right of the training plan</a:t>
            </a:r>
          </a:p>
          <a:p>
            <a:r>
              <a:rPr lang="en-US" dirty="0"/>
              <a:t>Then click the “Enrollment tab” and scroll down to select and enroll an individual</a:t>
            </a:r>
          </a:p>
        </p:txBody>
      </p:sp>
    </p:spTree>
    <p:extLst>
      <p:ext uri="{BB962C8B-B14F-4D97-AF65-F5344CB8AC3E}">
        <p14:creationId xmlns:p14="http://schemas.microsoft.com/office/powerpoint/2010/main" val="4225669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1E789-1A85-4B14-AE0D-1D1C9F898543}"/>
              </a:ext>
            </a:extLst>
          </p:cNvPr>
          <p:cNvSpPr>
            <a:spLocks noGrp="1"/>
          </p:cNvSpPr>
          <p:nvPr>
            <p:ph type="title"/>
          </p:nvPr>
        </p:nvSpPr>
        <p:spPr/>
        <p:txBody>
          <a:bodyPr/>
          <a:lstStyle/>
          <a:p>
            <a:r>
              <a:rPr lang="en-US" dirty="0"/>
              <a:t>How to Enroll in Modules</a:t>
            </a:r>
            <a:br>
              <a:rPr lang="en-US" dirty="0"/>
            </a:br>
            <a:endParaRPr lang="en-US" dirty="0"/>
          </a:p>
        </p:txBody>
      </p:sp>
      <p:sp>
        <p:nvSpPr>
          <p:cNvPr id="3" name="Content Placeholder 2">
            <a:extLst>
              <a:ext uri="{FF2B5EF4-FFF2-40B4-BE49-F238E27FC236}">
                <a16:creationId xmlns:a16="http://schemas.microsoft.com/office/drawing/2014/main" id="{A8ED7E34-6A8A-49EB-9312-BE19DE767D69}"/>
              </a:ext>
            </a:extLst>
          </p:cNvPr>
          <p:cNvSpPr>
            <a:spLocks noGrp="1"/>
          </p:cNvSpPr>
          <p:nvPr>
            <p:ph idx="1"/>
          </p:nvPr>
        </p:nvSpPr>
        <p:spPr/>
        <p:txBody>
          <a:bodyPr/>
          <a:lstStyle/>
          <a:p>
            <a:r>
              <a:rPr lang="en-US" dirty="0"/>
              <a:t>Click “Modules” to the left bar, click “Module List” then select which module you want to add a user into.</a:t>
            </a:r>
          </a:p>
          <a:p>
            <a:r>
              <a:rPr lang="en-US" dirty="0"/>
              <a:t>Click the + box to the right of the module</a:t>
            </a:r>
          </a:p>
          <a:p>
            <a:r>
              <a:rPr lang="en-US" dirty="0"/>
              <a:t>Click the “Enrollment” tab</a:t>
            </a:r>
          </a:p>
          <a:p>
            <a:r>
              <a:rPr lang="en-US" dirty="0"/>
              <a:t>Select which users you want to enroll by clicking the box next to their name, then click the “Enroll” tab</a:t>
            </a:r>
          </a:p>
        </p:txBody>
      </p:sp>
    </p:spTree>
    <p:extLst>
      <p:ext uri="{BB962C8B-B14F-4D97-AF65-F5344CB8AC3E}">
        <p14:creationId xmlns:p14="http://schemas.microsoft.com/office/powerpoint/2010/main" val="4019168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95CE-06AB-4F49-B503-41E634397202}"/>
              </a:ext>
            </a:extLst>
          </p:cNvPr>
          <p:cNvSpPr>
            <a:spLocks noGrp="1"/>
          </p:cNvSpPr>
          <p:nvPr>
            <p:ph type="title"/>
          </p:nvPr>
        </p:nvSpPr>
        <p:spPr/>
        <p:txBody>
          <a:bodyPr/>
          <a:lstStyle/>
          <a:p>
            <a:r>
              <a:rPr lang="en-US" dirty="0"/>
              <a:t>How to manage users and accounts</a:t>
            </a:r>
            <a:br>
              <a:rPr lang="en-US" dirty="0"/>
            </a:br>
            <a:endParaRPr lang="en-US" dirty="0"/>
          </a:p>
        </p:txBody>
      </p:sp>
      <p:sp>
        <p:nvSpPr>
          <p:cNvPr id="3" name="Content Placeholder 2">
            <a:extLst>
              <a:ext uri="{FF2B5EF4-FFF2-40B4-BE49-F238E27FC236}">
                <a16:creationId xmlns:a16="http://schemas.microsoft.com/office/drawing/2014/main" id="{B975932E-0ACB-49AA-AB38-146A98F30498}"/>
              </a:ext>
            </a:extLst>
          </p:cNvPr>
          <p:cNvSpPr>
            <a:spLocks noGrp="1"/>
          </p:cNvSpPr>
          <p:nvPr>
            <p:ph idx="1"/>
          </p:nvPr>
        </p:nvSpPr>
        <p:spPr/>
        <p:txBody>
          <a:bodyPr/>
          <a:lstStyle/>
          <a:p>
            <a:r>
              <a:rPr lang="en-US" dirty="0"/>
              <a:t>Go to your “Dashboard” on the left </a:t>
            </a:r>
          </a:p>
          <a:p>
            <a:r>
              <a:rPr lang="en-US" dirty="0"/>
              <a:t>Click “Users”</a:t>
            </a:r>
          </a:p>
          <a:p>
            <a:r>
              <a:rPr lang="en-US" dirty="0"/>
              <a:t>Click “User List”</a:t>
            </a:r>
          </a:p>
          <a:p>
            <a:r>
              <a:rPr lang="en-US" dirty="0"/>
              <a:t>Click on the username that you want to manage. From here you can edit all information as necessary for the user. Primarily this page will be used to update information about someone’s account or to change a password that they might have forgotten.</a:t>
            </a:r>
          </a:p>
        </p:txBody>
      </p:sp>
    </p:spTree>
    <p:extLst>
      <p:ext uri="{BB962C8B-B14F-4D97-AF65-F5344CB8AC3E}">
        <p14:creationId xmlns:p14="http://schemas.microsoft.com/office/powerpoint/2010/main" val="318498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02221-7833-4D0B-B340-8A746F5F0812}"/>
              </a:ext>
            </a:extLst>
          </p:cNvPr>
          <p:cNvSpPr>
            <a:spLocks noGrp="1"/>
          </p:cNvSpPr>
          <p:nvPr>
            <p:ph type="title"/>
          </p:nvPr>
        </p:nvSpPr>
        <p:spPr/>
        <p:txBody>
          <a:bodyPr/>
          <a:lstStyle/>
          <a:p>
            <a:r>
              <a:rPr lang="en-US" dirty="0"/>
              <a:t>How to utilize Excel to mass import users</a:t>
            </a:r>
            <a:br>
              <a:rPr lang="en-US" dirty="0"/>
            </a:br>
            <a:endParaRPr lang="en-US" dirty="0"/>
          </a:p>
        </p:txBody>
      </p:sp>
      <p:sp>
        <p:nvSpPr>
          <p:cNvPr id="3" name="Content Placeholder 2">
            <a:extLst>
              <a:ext uri="{FF2B5EF4-FFF2-40B4-BE49-F238E27FC236}">
                <a16:creationId xmlns:a16="http://schemas.microsoft.com/office/drawing/2014/main" id="{653F42AD-0407-42EF-9DDB-D719526B807E}"/>
              </a:ext>
            </a:extLst>
          </p:cNvPr>
          <p:cNvSpPr>
            <a:spLocks noGrp="1"/>
          </p:cNvSpPr>
          <p:nvPr>
            <p:ph idx="1"/>
          </p:nvPr>
        </p:nvSpPr>
        <p:spPr>
          <a:xfrm>
            <a:off x="1451579" y="2015732"/>
            <a:ext cx="9603275" cy="4037749"/>
          </a:xfrm>
        </p:spPr>
        <p:txBody>
          <a:bodyPr>
            <a:normAutofit lnSpcReduction="10000"/>
          </a:bodyPr>
          <a:lstStyle/>
          <a:p>
            <a:r>
              <a:rPr lang="en-US" dirty="0"/>
              <a:t>This method should only be utilized for very large organizations over 50 users. If your organization is smaller than that number, ICM recommends that you input users into Relias individually.</a:t>
            </a:r>
          </a:p>
          <a:p>
            <a:r>
              <a:rPr lang="en-US" dirty="0"/>
              <a:t>Please access the “Import Spreadsheet Original.XLS” document provided to you by ICM</a:t>
            </a:r>
          </a:p>
          <a:p>
            <a:r>
              <a:rPr lang="en-US" dirty="0"/>
              <a:t>Click the “Data” tab below. It can be found in between the “Examples” and “Roles” tabs</a:t>
            </a:r>
          </a:p>
          <a:p>
            <a:r>
              <a:rPr lang="en-US" dirty="0">
                <a:solidFill>
                  <a:srgbClr val="444444"/>
                </a:solidFill>
                <a:latin typeface="+mj-lt"/>
              </a:rPr>
              <a:t>Columns highlighted in White-Required </a:t>
            </a:r>
          </a:p>
          <a:p>
            <a:r>
              <a:rPr lang="en-US" dirty="0">
                <a:solidFill>
                  <a:srgbClr val="444444"/>
                </a:solidFill>
                <a:latin typeface="+mj-lt"/>
              </a:rPr>
              <a:t>Columns highlighted in Blue-Highly Recommended - especially for auto enrollments </a:t>
            </a:r>
          </a:p>
          <a:p>
            <a:r>
              <a:rPr lang="en-US" dirty="0">
                <a:solidFill>
                  <a:srgbClr val="444444"/>
                </a:solidFill>
                <a:latin typeface="+mj-lt"/>
              </a:rPr>
              <a:t>Columns in Black-Optional </a:t>
            </a:r>
          </a:p>
          <a:p>
            <a:r>
              <a:rPr lang="en-US" dirty="0">
                <a:solidFill>
                  <a:srgbClr val="444444"/>
                </a:solidFill>
                <a:latin typeface="+mj-lt"/>
              </a:rPr>
              <a:t>Yellow indicates field will be removed if left blank on your sheet</a:t>
            </a:r>
            <a:endParaRPr lang="en-US" dirty="0">
              <a:latin typeface="+mj-lt"/>
            </a:endParaRPr>
          </a:p>
        </p:txBody>
      </p:sp>
    </p:spTree>
    <p:extLst>
      <p:ext uri="{BB962C8B-B14F-4D97-AF65-F5344CB8AC3E}">
        <p14:creationId xmlns:p14="http://schemas.microsoft.com/office/powerpoint/2010/main" val="24233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48498-2B8E-4165-BA11-55D3493F13C4}"/>
              </a:ext>
            </a:extLst>
          </p:cNvPr>
          <p:cNvSpPr>
            <a:spLocks noGrp="1"/>
          </p:cNvSpPr>
          <p:nvPr>
            <p:ph type="title"/>
          </p:nvPr>
        </p:nvSpPr>
        <p:spPr/>
        <p:txBody>
          <a:bodyPr/>
          <a:lstStyle/>
          <a:p>
            <a:pPr algn="ctr"/>
            <a:r>
              <a:rPr lang="en-US" dirty="0"/>
              <a:t>Tips for using mass upload excel sheet</a:t>
            </a:r>
          </a:p>
        </p:txBody>
      </p:sp>
      <p:sp>
        <p:nvSpPr>
          <p:cNvPr id="3" name="Content Placeholder 2">
            <a:extLst>
              <a:ext uri="{FF2B5EF4-FFF2-40B4-BE49-F238E27FC236}">
                <a16:creationId xmlns:a16="http://schemas.microsoft.com/office/drawing/2014/main" id="{829B38B5-11DB-4FB5-AE14-F9F536B2A172}"/>
              </a:ext>
            </a:extLst>
          </p:cNvPr>
          <p:cNvSpPr>
            <a:spLocks noGrp="1"/>
          </p:cNvSpPr>
          <p:nvPr>
            <p:ph idx="1"/>
          </p:nvPr>
        </p:nvSpPr>
        <p:spPr/>
        <p:txBody>
          <a:bodyPr>
            <a:normAutofit fontScale="92500" lnSpcReduction="20000"/>
          </a:bodyPr>
          <a:lstStyle/>
          <a:p>
            <a:r>
              <a:rPr lang="en-US" dirty="0"/>
              <a:t>Never use usernames that can be associated with an employee. </a:t>
            </a:r>
            <a:r>
              <a:rPr lang="en-US" dirty="0">
                <a:highlight>
                  <a:srgbClr val="FFFF00"/>
                </a:highlight>
              </a:rPr>
              <a:t>ESPECIALLY</a:t>
            </a:r>
            <a:r>
              <a:rPr lang="en-US" dirty="0"/>
              <a:t> not Social Security Numbers</a:t>
            </a:r>
          </a:p>
          <a:p>
            <a:r>
              <a:rPr lang="en-US" dirty="0">
                <a:highlight>
                  <a:srgbClr val="FFFF00"/>
                </a:highlight>
              </a:rPr>
              <a:t>ALWAYS</a:t>
            </a:r>
            <a:r>
              <a:rPr lang="en-US" dirty="0"/>
              <a:t> use the same starting password for ease of reference if a user forgets it before initial login</a:t>
            </a:r>
          </a:p>
          <a:p>
            <a:r>
              <a:rPr lang="en-US" dirty="0"/>
              <a:t>Click  the “User Profile Field Definitions” tab below for helpful information on information fields</a:t>
            </a:r>
          </a:p>
          <a:p>
            <a:r>
              <a:rPr lang="en-US" dirty="0"/>
              <a:t>Click “Examples” for examples of inputs</a:t>
            </a:r>
          </a:p>
          <a:p>
            <a:r>
              <a:rPr lang="en-US" dirty="0"/>
              <a:t>Click “Data” to go back to entering information</a:t>
            </a:r>
          </a:p>
          <a:p>
            <a:r>
              <a:rPr lang="en-US" dirty="0"/>
              <a:t>Click “Roles” for specific user permissions for supervisors</a:t>
            </a:r>
          </a:p>
        </p:txBody>
      </p:sp>
    </p:spTree>
    <p:extLst>
      <p:ext uri="{BB962C8B-B14F-4D97-AF65-F5344CB8AC3E}">
        <p14:creationId xmlns:p14="http://schemas.microsoft.com/office/powerpoint/2010/main" val="2945686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709-EBDD-40EF-99DB-947AECCAAA3C}"/>
              </a:ext>
            </a:extLst>
          </p:cNvPr>
          <p:cNvSpPr>
            <a:spLocks noGrp="1"/>
          </p:cNvSpPr>
          <p:nvPr>
            <p:ph type="title"/>
          </p:nvPr>
        </p:nvSpPr>
        <p:spPr/>
        <p:txBody>
          <a:bodyPr/>
          <a:lstStyle/>
          <a:p>
            <a:pPr algn="ctr"/>
            <a:r>
              <a:rPr lang="en-US" dirty="0"/>
              <a:t>Uploading the excel sheet</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1F74DB35-C651-42F6-910E-5FF4928A39DD}"/>
              </a:ext>
            </a:extLst>
          </p:cNvPr>
          <p:cNvPicPr>
            <a:picLocks noGrp="1" noChangeAspect="1"/>
          </p:cNvPicPr>
          <p:nvPr>
            <p:ph idx="1"/>
          </p:nvPr>
        </p:nvPicPr>
        <p:blipFill>
          <a:blip r:embed="rId2"/>
          <a:stretch>
            <a:fillRect/>
          </a:stretch>
        </p:blipFill>
        <p:spPr>
          <a:xfrm>
            <a:off x="4996431" y="2114979"/>
            <a:ext cx="6986609" cy="3449638"/>
          </a:xfrm>
        </p:spPr>
      </p:pic>
      <p:sp>
        <p:nvSpPr>
          <p:cNvPr id="6" name="TextBox 5">
            <a:extLst>
              <a:ext uri="{FF2B5EF4-FFF2-40B4-BE49-F238E27FC236}">
                <a16:creationId xmlns:a16="http://schemas.microsoft.com/office/drawing/2014/main" id="{8A04E9A3-3113-4CBA-8D6B-5AC2AA735565}"/>
              </a:ext>
            </a:extLst>
          </p:cNvPr>
          <p:cNvSpPr txBox="1"/>
          <p:nvPr/>
        </p:nvSpPr>
        <p:spPr>
          <a:xfrm>
            <a:off x="247135" y="1964724"/>
            <a:ext cx="4572000" cy="3693319"/>
          </a:xfrm>
          <a:prstGeom prst="rect">
            <a:avLst/>
          </a:prstGeom>
          <a:noFill/>
        </p:spPr>
        <p:txBody>
          <a:bodyPr wrap="square" rtlCol="0">
            <a:spAutoFit/>
          </a:bodyPr>
          <a:lstStyle/>
          <a:p>
            <a:pPr marL="285750" indent="-285750">
              <a:buFontTx/>
              <a:buChar char="-"/>
            </a:pPr>
            <a:r>
              <a:rPr lang="en-US" dirty="0"/>
              <a:t>Click the “Users” tab to the left</a:t>
            </a:r>
          </a:p>
          <a:p>
            <a:pPr marL="285750" indent="-285750">
              <a:buFontTx/>
              <a:buChar char="-"/>
            </a:pPr>
            <a:r>
              <a:rPr lang="en-US" dirty="0"/>
              <a:t>Click the “User List” tab below</a:t>
            </a:r>
          </a:p>
          <a:p>
            <a:pPr marL="285750" indent="-285750">
              <a:buFontTx/>
              <a:buChar char="-"/>
            </a:pPr>
            <a:r>
              <a:rPr lang="en-US" dirty="0"/>
              <a:t>Click “Import Users” in the middle of the page</a:t>
            </a:r>
          </a:p>
          <a:p>
            <a:pPr marL="285750" indent="-285750">
              <a:buFontTx/>
              <a:buChar char="-"/>
            </a:pPr>
            <a:r>
              <a:rPr lang="en-US" dirty="0"/>
              <a:t>Choose your saved excel file under “Choose File” and it will populate into the page</a:t>
            </a:r>
          </a:p>
          <a:p>
            <a:pPr marL="285750" indent="-285750">
              <a:buFontTx/>
              <a:buChar char="-"/>
            </a:pPr>
            <a:r>
              <a:rPr lang="en-US" dirty="0"/>
              <a:t>If you want to validate that all fields are entered correctly, keep the “Only Validate” box checked. Click Upload.</a:t>
            </a:r>
          </a:p>
          <a:p>
            <a:pPr marL="285750" indent="-285750">
              <a:buFontTx/>
              <a:buChar char="-"/>
            </a:pPr>
            <a:r>
              <a:rPr lang="en-US" dirty="0"/>
              <a:t>If you want to upload, uncheck the “Only Validate” box. Click Upload.</a:t>
            </a:r>
          </a:p>
          <a:p>
            <a:pPr marL="285750" indent="-285750">
              <a:buFontTx/>
              <a:buChar char="-"/>
            </a:pPr>
            <a:endParaRPr lang="en-US" dirty="0"/>
          </a:p>
        </p:txBody>
      </p:sp>
    </p:spTree>
    <p:extLst>
      <p:ext uri="{BB962C8B-B14F-4D97-AF65-F5344CB8AC3E}">
        <p14:creationId xmlns:p14="http://schemas.microsoft.com/office/powerpoint/2010/main" val="1031660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BE28-0442-4CEF-818A-A9302361C20B}"/>
              </a:ext>
            </a:extLst>
          </p:cNvPr>
          <p:cNvSpPr>
            <a:spLocks noGrp="1"/>
          </p:cNvSpPr>
          <p:nvPr>
            <p:ph type="title"/>
          </p:nvPr>
        </p:nvSpPr>
        <p:spPr/>
        <p:txBody>
          <a:bodyPr/>
          <a:lstStyle/>
          <a:p>
            <a:pPr algn="ctr"/>
            <a:r>
              <a:rPr lang="en-US" dirty="0"/>
              <a:t>Conclusion- THANK YOU!</a:t>
            </a:r>
          </a:p>
        </p:txBody>
      </p:sp>
      <p:sp>
        <p:nvSpPr>
          <p:cNvPr id="3" name="Content Placeholder 2">
            <a:extLst>
              <a:ext uri="{FF2B5EF4-FFF2-40B4-BE49-F238E27FC236}">
                <a16:creationId xmlns:a16="http://schemas.microsoft.com/office/drawing/2014/main" id="{FEE6CCD6-B22B-40AD-BAEC-B79ACCCF8FF8}"/>
              </a:ext>
            </a:extLst>
          </p:cNvPr>
          <p:cNvSpPr>
            <a:spLocks noGrp="1"/>
          </p:cNvSpPr>
          <p:nvPr>
            <p:ph idx="1"/>
          </p:nvPr>
        </p:nvSpPr>
        <p:spPr>
          <a:xfrm>
            <a:off x="1451579" y="2015732"/>
            <a:ext cx="9603275" cy="4037749"/>
          </a:xfrm>
        </p:spPr>
        <p:txBody>
          <a:bodyPr>
            <a:normAutofit fontScale="77500" lnSpcReduction="20000"/>
          </a:bodyPr>
          <a:lstStyle/>
          <a:p>
            <a:pPr marL="0" indent="0">
              <a:buNone/>
            </a:pPr>
            <a:r>
              <a:rPr lang="en-US" dirty="0"/>
              <a:t>This guide should be a good start to introducing the basic skills necessary for utilizing the Relias Learning platform. Thank you for choosing ICM and Relias for your training needs.</a:t>
            </a:r>
          </a:p>
          <a:p>
            <a:pPr marL="0" indent="0">
              <a:buNone/>
            </a:pPr>
            <a:endParaRPr lang="en-US" dirty="0"/>
          </a:p>
          <a:p>
            <a:pPr marL="0" indent="0">
              <a:buNone/>
            </a:pPr>
            <a:r>
              <a:rPr lang="en-US" b="1" dirty="0"/>
              <a:t>For more information please contact:</a:t>
            </a:r>
          </a:p>
          <a:p>
            <a:r>
              <a:rPr lang="en-US" dirty="0"/>
              <a:t>Rapheaele Williams, Assistant Director</a:t>
            </a:r>
          </a:p>
          <a:p>
            <a:r>
              <a:rPr lang="en-US" dirty="0"/>
              <a:t>Email: Rapheaele.Williams@ICM-INC.org</a:t>
            </a:r>
          </a:p>
          <a:p>
            <a:r>
              <a:rPr lang="en-US" dirty="0"/>
              <a:t>Cell: 501-517-6423</a:t>
            </a:r>
          </a:p>
          <a:p>
            <a:pPr marL="0" indent="0">
              <a:buNone/>
            </a:pPr>
            <a:endParaRPr lang="en-US" dirty="0"/>
          </a:p>
          <a:p>
            <a:r>
              <a:rPr lang="en-US" dirty="0"/>
              <a:t>Kevin Liang, Project Director and General Counsel</a:t>
            </a:r>
          </a:p>
          <a:p>
            <a:r>
              <a:rPr lang="en-US" dirty="0"/>
              <a:t>Email: Kevin.Liang@ICM-INC.org</a:t>
            </a:r>
          </a:p>
          <a:p>
            <a:r>
              <a:rPr lang="en-US" dirty="0"/>
              <a:t>Cell: 501-351-0339</a:t>
            </a:r>
          </a:p>
        </p:txBody>
      </p:sp>
    </p:spTree>
    <p:extLst>
      <p:ext uri="{BB962C8B-B14F-4D97-AF65-F5344CB8AC3E}">
        <p14:creationId xmlns:p14="http://schemas.microsoft.com/office/powerpoint/2010/main" val="43275374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tf00001245_wac</Template>
  <TotalTime>68</TotalTime>
  <Words>1326</Words>
  <Application>Microsoft Office PowerPoint</Application>
  <PresentationFormat>Widescreen</PresentationFormat>
  <Paragraphs>103</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Gill Sans MT</vt:lpstr>
      <vt:lpstr>Gallery</vt:lpstr>
      <vt:lpstr>ICM Advanced Field Guide for ADMINISTRATORS</vt:lpstr>
      <vt:lpstr>Please only refer to this field guide if you are an Administrator and only after viewing the basic field guide.</vt:lpstr>
      <vt:lpstr>This guide will teach you:</vt:lpstr>
      <vt:lpstr>How to access your Administrator account </vt:lpstr>
      <vt:lpstr>How to add employees or staff individually </vt:lpstr>
      <vt:lpstr>*****Important question***** How can you mass notify users of Relias login?</vt:lpstr>
      <vt:lpstr>*****Important question***** (Continued) How can you mass notify users of Relias login? </vt:lpstr>
      <vt:lpstr>How to access Employee reports</vt:lpstr>
      <vt:lpstr>How to browse Learning Modules </vt:lpstr>
      <vt:lpstr>How to browse Training Plans</vt:lpstr>
      <vt:lpstr>How to enroll users into Learning plans </vt:lpstr>
      <vt:lpstr>How to Enroll in Modules </vt:lpstr>
      <vt:lpstr>How to manage users and accounts </vt:lpstr>
      <vt:lpstr>How to utilize Excel to mass import users </vt:lpstr>
      <vt:lpstr>Tips for using mass upload excel sheet</vt:lpstr>
      <vt:lpstr>Uploading the excel sheet</vt:lpstr>
      <vt:lpstr>Conclusion-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ICM Advanced Field Guide for Supervisors</dc:title>
  <dc:creator>Kevin Liang</dc:creator>
  <cp:lastModifiedBy>Kevin Liang</cp:lastModifiedBy>
  <cp:revision>1</cp:revision>
  <dcterms:created xsi:type="dcterms:W3CDTF">2021-04-01T13:54:24Z</dcterms:created>
  <dcterms:modified xsi:type="dcterms:W3CDTF">2021-04-13T20:20:59Z</dcterms:modified>
</cp:coreProperties>
</file>