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2" r:id="rId6"/>
    <p:sldId id="261" r:id="rId7"/>
    <p:sldId id="263" r:id="rId8"/>
    <p:sldId id="264" r:id="rId9"/>
    <p:sldId id="265" r:id="rId10"/>
    <p:sldId id="266" r:id="rId11"/>
    <p:sldId id="268" r:id="rId12"/>
    <p:sldId id="267" r:id="rId13"/>
    <p:sldId id="2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A64EFA-FF24-413C-9A3B-33071120E642}" v="13" dt="2021-03-24T21:03:50.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7" d="100"/>
          <a:sy n="77" d="100"/>
        </p:scale>
        <p:origin x="120"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Liang" userId="514e15b0-0c45-4821-9fda-e5d01d64022b" providerId="ADAL" clId="{F7A64EFA-FF24-413C-9A3B-33071120E642}"/>
    <pc:docChg chg="undo custSel addSld delSld modSld">
      <pc:chgData name="Kevin Liang" userId="514e15b0-0c45-4821-9fda-e5d01d64022b" providerId="ADAL" clId="{F7A64EFA-FF24-413C-9A3B-33071120E642}" dt="2021-03-24T21:05:05.522" v="1722" actId="14100"/>
      <pc:docMkLst>
        <pc:docMk/>
      </pc:docMkLst>
      <pc:sldChg chg="modSp mod">
        <pc:chgData name="Kevin Liang" userId="514e15b0-0c45-4821-9fda-e5d01d64022b" providerId="ADAL" clId="{F7A64EFA-FF24-413C-9A3B-33071120E642}" dt="2021-03-24T20:38:46.821" v="215" actId="20577"/>
        <pc:sldMkLst>
          <pc:docMk/>
          <pc:sldMk cId="2587390950" sldId="261"/>
        </pc:sldMkLst>
        <pc:spChg chg="mod">
          <ac:chgData name="Kevin Liang" userId="514e15b0-0c45-4821-9fda-e5d01d64022b" providerId="ADAL" clId="{F7A64EFA-FF24-413C-9A3B-33071120E642}" dt="2021-03-24T20:38:46.821" v="215" actId="20577"/>
          <ac:spMkLst>
            <pc:docMk/>
            <pc:sldMk cId="2587390950" sldId="261"/>
            <ac:spMk id="8" creationId="{87C20AB5-7056-4F85-B4AE-530F1AF1BDD3}"/>
          </ac:spMkLst>
        </pc:spChg>
      </pc:sldChg>
      <pc:sldChg chg="addSp delSp modSp new mod">
        <pc:chgData name="Kevin Liang" userId="514e15b0-0c45-4821-9fda-e5d01d64022b" providerId="ADAL" clId="{F7A64EFA-FF24-413C-9A3B-33071120E642}" dt="2021-03-24T20:40:19.782" v="249" actId="14100"/>
        <pc:sldMkLst>
          <pc:docMk/>
          <pc:sldMk cId="3046640291" sldId="262"/>
        </pc:sldMkLst>
        <pc:spChg chg="mod">
          <ac:chgData name="Kevin Liang" userId="514e15b0-0c45-4821-9fda-e5d01d64022b" providerId="ADAL" clId="{F7A64EFA-FF24-413C-9A3B-33071120E642}" dt="2021-03-24T20:39:15.521" v="246" actId="20577"/>
          <ac:spMkLst>
            <pc:docMk/>
            <pc:sldMk cId="3046640291" sldId="262"/>
            <ac:spMk id="2" creationId="{F66870D6-DAB0-49CA-A116-279E96689161}"/>
          </ac:spMkLst>
        </pc:spChg>
        <pc:spChg chg="del">
          <ac:chgData name="Kevin Liang" userId="514e15b0-0c45-4821-9fda-e5d01d64022b" providerId="ADAL" clId="{F7A64EFA-FF24-413C-9A3B-33071120E642}" dt="2021-03-24T20:40:05.771" v="247"/>
          <ac:spMkLst>
            <pc:docMk/>
            <pc:sldMk cId="3046640291" sldId="262"/>
            <ac:spMk id="3" creationId="{40111316-2BF6-4C94-A9E6-B119236F7D05}"/>
          </ac:spMkLst>
        </pc:spChg>
        <pc:picChg chg="add mod">
          <ac:chgData name="Kevin Liang" userId="514e15b0-0c45-4821-9fda-e5d01d64022b" providerId="ADAL" clId="{F7A64EFA-FF24-413C-9A3B-33071120E642}" dt="2021-03-24T20:40:19.782" v="249" actId="14100"/>
          <ac:picMkLst>
            <pc:docMk/>
            <pc:sldMk cId="3046640291" sldId="262"/>
            <ac:picMk id="4" creationId="{E104B642-B179-4E54-8927-AA967FEDBFE3}"/>
          </ac:picMkLst>
        </pc:picChg>
      </pc:sldChg>
      <pc:sldChg chg="addSp delSp modSp new mod setBg setClrOvrMap">
        <pc:chgData name="Kevin Liang" userId="514e15b0-0c45-4821-9fda-e5d01d64022b" providerId="ADAL" clId="{F7A64EFA-FF24-413C-9A3B-33071120E642}" dt="2021-03-24T20:45:57.113" v="303" actId="1076"/>
        <pc:sldMkLst>
          <pc:docMk/>
          <pc:sldMk cId="1008445337" sldId="263"/>
        </pc:sldMkLst>
        <pc:spChg chg="mod">
          <ac:chgData name="Kevin Liang" userId="514e15b0-0c45-4821-9fda-e5d01d64022b" providerId="ADAL" clId="{F7A64EFA-FF24-413C-9A3B-33071120E642}" dt="2021-03-24T20:45:26.977" v="291" actId="26606"/>
          <ac:spMkLst>
            <pc:docMk/>
            <pc:sldMk cId="1008445337" sldId="263"/>
            <ac:spMk id="2" creationId="{1FB1E825-AC82-4427-9E7F-813FBA25FDEC}"/>
          </ac:spMkLst>
        </pc:spChg>
        <pc:spChg chg="del">
          <ac:chgData name="Kevin Liang" userId="514e15b0-0c45-4821-9fda-e5d01d64022b" providerId="ADAL" clId="{F7A64EFA-FF24-413C-9A3B-33071120E642}" dt="2021-03-24T20:44:52.313" v="251"/>
          <ac:spMkLst>
            <pc:docMk/>
            <pc:sldMk cId="1008445337" sldId="263"/>
            <ac:spMk id="3" creationId="{4C63FA02-2F8B-4C23-A66C-A00BBA2A6077}"/>
          </ac:spMkLst>
        </pc:spChg>
        <pc:spChg chg="add del">
          <ac:chgData name="Kevin Liang" userId="514e15b0-0c45-4821-9fda-e5d01d64022b" providerId="ADAL" clId="{F7A64EFA-FF24-413C-9A3B-33071120E642}" dt="2021-03-24T20:45:40.816" v="292" actId="21"/>
          <ac:spMkLst>
            <pc:docMk/>
            <pc:sldMk cId="1008445337" sldId="263"/>
            <ac:spMk id="8" creationId="{67EAAF47-8901-4DF5-AB8C-432C59A9BE07}"/>
          </ac:spMkLst>
        </pc:spChg>
        <pc:spChg chg="add del">
          <ac:chgData name="Kevin Liang" userId="514e15b0-0c45-4821-9fda-e5d01d64022b" providerId="ADAL" clId="{F7A64EFA-FF24-413C-9A3B-33071120E642}" dt="2021-03-24T20:45:26.977" v="290" actId="26606"/>
          <ac:spMkLst>
            <pc:docMk/>
            <pc:sldMk cId="1008445337" sldId="263"/>
            <ac:spMk id="13" creationId="{4AC0CD9D-7610-4620-93B4-798CCD9AB581}"/>
          </ac:spMkLst>
        </pc:spChg>
        <pc:spChg chg="add del">
          <ac:chgData name="Kevin Liang" userId="514e15b0-0c45-4821-9fda-e5d01d64022b" providerId="ADAL" clId="{F7A64EFA-FF24-413C-9A3B-33071120E642}" dt="2021-03-24T20:45:26.977" v="290" actId="26606"/>
          <ac:spMkLst>
            <pc:docMk/>
            <pc:sldMk cId="1008445337" sldId="263"/>
            <ac:spMk id="19" creationId="{DE4D62F9-188E-4530-84C2-24BDEE4BEB82}"/>
          </ac:spMkLst>
        </pc:spChg>
        <pc:spChg chg="add del">
          <ac:chgData name="Kevin Liang" userId="514e15b0-0c45-4821-9fda-e5d01d64022b" providerId="ADAL" clId="{F7A64EFA-FF24-413C-9A3B-33071120E642}" dt="2021-03-24T20:45:26.977" v="290" actId="26606"/>
          <ac:spMkLst>
            <pc:docMk/>
            <pc:sldMk cId="1008445337" sldId="263"/>
            <ac:spMk id="21" creationId="{757B325C-3E35-45CF-9D07-3BCB281F3B9C}"/>
          </ac:spMkLst>
        </pc:spChg>
        <pc:spChg chg="add del">
          <ac:chgData name="Kevin Liang" userId="514e15b0-0c45-4821-9fda-e5d01d64022b" providerId="ADAL" clId="{F7A64EFA-FF24-413C-9A3B-33071120E642}" dt="2021-03-24T20:45:26.977" v="290" actId="26606"/>
          <ac:spMkLst>
            <pc:docMk/>
            <pc:sldMk cId="1008445337" sldId="263"/>
            <ac:spMk id="23" creationId="{C24BEC42-AFF3-40D1-93A2-A27A42E1E23C}"/>
          </ac:spMkLst>
        </pc:spChg>
        <pc:spChg chg="add del">
          <ac:chgData name="Kevin Liang" userId="514e15b0-0c45-4821-9fda-e5d01d64022b" providerId="ADAL" clId="{F7A64EFA-FF24-413C-9A3B-33071120E642}" dt="2021-03-24T20:45:26.977" v="290" actId="26606"/>
          <ac:spMkLst>
            <pc:docMk/>
            <pc:sldMk cId="1008445337" sldId="263"/>
            <ac:spMk id="25" creationId="{608F427C-1EC9-4280-9367-F2B3AA063E82}"/>
          </ac:spMkLst>
        </pc:spChg>
        <pc:spChg chg="add del">
          <ac:chgData name="Kevin Liang" userId="514e15b0-0c45-4821-9fda-e5d01d64022b" providerId="ADAL" clId="{F7A64EFA-FF24-413C-9A3B-33071120E642}" dt="2021-03-24T20:45:26.977" v="290" actId="26606"/>
          <ac:spMkLst>
            <pc:docMk/>
            <pc:sldMk cId="1008445337" sldId="263"/>
            <ac:spMk id="27" creationId="{F98810A7-E114-447A-A7D6-69B27CFB5650}"/>
          </ac:spMkLst>
        </pc:spChg>
        <pc:spChg chg="add">
          <ac:chgData name="Kevin Liang" userId="514e15b0-0c45-4821-9fda-e5d01d64022b" providerId="ADAL" clId="{F7A64EFA-FF24-413C-9A3B-33071120E642}" dt="2021-03-24T20:45:26.977" v="291" actId="26606"/>
          <ac:spMkLst>
            <pc:docMk/>
            <pc:sldMk cId="1008445337" sldId="263"/>
            <ac:spMk id="29" creationId="{EE4E366E-272A-409E-840F-9A6A64A9E3FF}"/>
          </ac:spMkLst>
        </pc:spChg>
        <pc:spChg chg="add">
          <ac:chgData name="Kevin Liang" userId="514e15b0-0c45-4821-9fda-e5d01d64022b" providerId="ADAL" clId="{F7A64EFA-FF24-413C-9A3B-33071120E642}" dt="2021-03-24T20:45:26.977" v="291" actId="26606"/>
          <ac:spMkLst>
            <pc:docMk/>
            <pc:sldMk cId="1008445337" sldId="263"/>
            <ac:spMk id="30" creationId="{A721560C-E4AB-4287-A29C-3F6916794CB9}"/>
          </ac:spMkLst>
        </pc:spChg>
        <pc:spChg chg="add">
          <ac:chgData name="Kevin Liang" userId="514e15b0-0c45-4821-9fda-e5d01d64022b" providerId="ADAL" clId="{F7A64EFA-FF24-413C-9A3B-33071120E642}" dt="2021-03-24T20:45:26.977" v="291" actId="26606"/>
          <ac:spMkLst>
            <pc:docMk/>
            <pc:sldMk cId="1008445337" sldId="263"/>
            <ac:spMk id="31" creationId="{DF6CFF07-D953-4F9C-9A0E-E0A6AACB6158}"/>
          </ac:spMkLst>
        </pc:spChg>
        <pc:spChg chg="add">
          <ac:chgData name="Kevin Liang" userId="514e15b0-0c45-4821-9fda-e5d01d64022b" providerId="ADAL" clId="{F7A64EFA-FF24-413C-9A3B-33071120E642}" dt="2021-03-24T20:45:26.977" v="291" actId="26606"/>
          <ac:spMkLst>
            <pc:docMk/>
            <pc:sldMk cId="1008445337" sldId="263"/>
            <ac:spMk id="32" creationId="{DAA4FEEE-0B5F-41BF-825D-60F9FB089568}"/>
          </ac:spMkLst>
        </pc:spChg>
        <pc:picChg chg="add mod">
          <ac:chgData name="Kevin Liang" userId="514e15b0-0c45-4821-9fda-e5d01d64022b" providerId="ADAL" clId="{F7A64EFA-FF24-413C-9A3B-33071120E642}" dt="2021-03-24T20:45:57.113" v="303" actId="1076"/>
          <ac:picMkLst>
            <pc:docMk/>
            <pc:sldMk cId="1008445337" sldId="263"/>
            <ac:picMk id="4" creationId="{F1D710DD-93C3-49A7-BD5E-92742BDB8004}"/>
          </ac:picMkLst>
        </pc:picChg>
        <pc:picChg chg="add del">
          <ac:chgData name="Kevin Liang" userId="514e15b0-0c45-4821-9fda-e5d01d64022b" providerId="ADAL" clId="{F7A64EFA-FF24-413C-9A3B-33071120E642}" dt="2021-03-24T20:45:26.977" v="290" actId="26606"/>
          <ac:picMkLst>
            <pc:docMk/>
            <pc:sldMk cId="1008445337" sldId="263"/>
            <ac:picMk id="9" creationId="{41B68C77-138E-4BF7-A276-BD0C78A4219F}"/>
          </ac:picMkLst>
        </pc:picChg>
        <pc:picChg chg="add del">
          <ac:chgData name="Kevin Liang" userId="514e15b0-0c45-4821-9fda-e5d01d64022b" providerId="ADAL" clId="{F7A64EFA-FF24-413C-9A3B-33071120E642}" dt="2021-03-24T20:45:26.977" v="290" actId="26606"/>
          <ac:picMkLst>
            <pc:docMk/>
            <pc:sldMk cId="1008445337" sldId="263"/>
            <ac:picMk id="11" creationId="{7C268552-D473-46ED-B1B8-422042C4DEF1}"/>
          </ac:picMkLst>
        </pc:picChg>
        <pc:picChg chg="add del">
          <ac:chgData name="Kevin Liang" userId="514e15b0-0c45-4821-9fda-e5d01d64022b" providerId="ADAL" clId="{F7A64EFA-FF24-413C-9A3B-33071120E642}" dt="2021-03-24T20:45:26.977" v="290" actId="26606"/>
          <ac:picMkLst>
            <pc:docMk/>
            <pc:sldMk cId="1008445337" sldId="263"/>
            <ac:picMk id="15" creationId="{B9238B3E-24AA-439A-B527-6C5DF6D72145}"/>
          </ac:picMkLst>
        </pc:picChg>
        <pc:picChg chg="add del">
          <ac:chgData name="Kevin Liang" userId="514e15b0-0c45-4821-9fda-e5d01d64022b" providerId="ADAL" clId="{F7A64EFA-FF24-413C-9A3B-33071120E642}" dt="2021-03-24T20:45:26.977" v="290" actId="26606"/>
          <ac:picMkLst>
            <pc:docMk/>
            <pc:sldMk cId="1008445337" sldId="263"/>
            <ac:picMk id="17" creationId="{69F01145-BEA3-4CBF-AA21-10077B948CA8}"/>
          </ac:picMkLst>
        </pc:picChg>
      </pc:sldChg>
      <pc:sldChg chg="addSp delSp modSp new mod">
        <pc:chgData name="Kevin Liang" userId="514e15b0-0c45-4821-9fda-e5d01d64022b" providerId="ADAL" clId="{F7A64EFA-FF24-413C-9A3B-33071120E642}" dt="2021-03-24T20:50:18.176" v="505" actId="14100"/>
        <pc:sldMkLst>
          <pc:docMk/>
          <pc:sldMk cId="3869382646" sldId="264"/>
        </pc:sldMkLst>
        <pc:spChg chg="mod">
          <ac:chgData name="Kevin Liang" userId="514e15b0-0c45-4821-9fda-e5d01d64022b" providerId="ADAL" clId="{F7A64EFA-FF24-413C-9A3B-33071120E642}" dt="2021-03-24T20:49:29.984" v="372" actId="20577"/>
          <ac:spMkLst>
            <pc:docMk/>
            <pc:sldMk cId="3869382646" sldId="264"/>
            <ac:spMk id="2" creationId="{4443F387-E1B1-458E-85BB-C0AB2A34935A}"/>
          </ac:spMkLst>
        </pc:spChg>
        <pc:spChg chg="del">
          <ac:chgData name="Kevin Liang" userId="514e15b0-0c45-4821-9fda-e5d01d64022b" providerId="ADAL" clId="{F7A64EFA-FF24-413C-9A3B-33071120E642}" dt="2021-03-24T20:49:09.406" v="305"/>
          <ac:spMkLst>
            <pc:docMk/>
            <pc:sldMk cId="3869382646" sldId="264"/>
            <ac:spMk id="3" creationId="{CDBC51F5-3251-4E53-AE2C-472F674A1D93}"/>
          </ac:spMkLst>
        </pc:spChg>
        <pc:spChg chg="add mod">
          <ac:chgData name="Kevin Liang" userId="514e15b0-0c45-4821-9fda-e5d01d64022b" providerId="ADAL" clId="{F7A64EFA-FF24-413C-9A3B-33071120E642}" dt="2021-03-24T20:50:18.176" v="505" actId="14100"/>
          <ac:spMkLst>
            <pc:docMk/>
            <pc:sldMk cId="3869382646" sldId="264"/>
            <ac:spMk id="5" creationId="{54AE9F52-42F9-4AB0-A270-0EC2D53BC727}"/>
          </ac:spMkLst>
        </pc:spChg>
        <pc:picChg chg="add mod">
          <ac:chgData name="Kevin Liang" userId="514e15b0-0c45-4821-9fda-e5d01d64022b" providerId="ADAL" clId="{F7A64EFA-FF24-413C-9A3B-33071120E642}" dt="2021-03-24T20:50:15.570" v="504" actId="1076"/>
          <ac:picMkLst>
            <pc:docMk/>
            <pc:sldMk cId="3869382646" sldId="264"/>
            <ac:picMk id="4" creationId="{DBCAFA9A-1E7B-43EA-A032-AC4855936AF5}"/>
          </ac:picMkLst>
        </pc:picChg>
      </pc:sldChg>
      <pc:sldChg chg="addSp delSp modSp new mod setBg setClrOvrMap">
        <pc:chgData name="Kevin Liang" userId="514e15b0-0c45-4821-9fda-e5d01d64022b" providerId="ADAL" clId="{F7A64EFA-FF24-413C-9A3B-33071120E642}" dt="2021-03-24T20:53:00.411" v="769" actId="20577"/>
        <pc:sldMkLst>
          <pc:docMk/>
          <pc:sldMk cId="2306649129" sldId="265"/>
        </pc:sldMkLst>
        <pc:spChg chg="mod">
          <ac:chgData name="Kevin Liang" userId="514e15b0-0c45-4821-9fda-e5d01d64022b" providerId="ADAL" clId="{F7A64EFA-FF24-413C-9A3B-33071120E642}" dt="2021-03-24T20:52:26.019" v="555" actId="26606"/>
          <ac:spMkLst>
            <pc:docMk/>
            <pc:sldMk cId="2306649129" sldId="265"/>
            <ac:spMk id="2" creationId="{1DFDBAEC-55C7-4A3A-B3BA-00BA6A8A5E97}"/>
          </ac:spMkLst>
        </pc:spChg>
        <pc:spChg chg="del">
          <ac:chgData name="Kevin Liang" userId="514e15b0-0c45-4821-9fda-e5d01d64022b" providerId="ADAL" clId="{F7A64EFA-FF24-413C-9A3B-33071120E642}" dt="2021-03-24T20:52:18.994" v="550"/>
          <ac:spMkLst>
            <pc:docMk/>
            <pc:sldMk cId="2306649129" sldId="265"/>
            <ac:spMk id="3" creationId="{B1BACB61-D81D-41AE-8EED-761D8B127750}"/>
          </ac:spMkLst>
        </pc:spChg>
        <pc:spChg chg="add del">
          <ac:chgData name="Kevin Liang" userId="514e15b0-0c45-4821-9fda-e5d01d64022b" providerId="ADAL" clId="{F7A64EFA-FF24-413C-9A3B-33071120E642}" dt="2021-03-24T20:52:24.782" v="552" actId="26606"/>
          <ac:spMkLst>
            <pc:docMk/>
            <pc:sldMk cId="2306649129" sldId="265"/>
            <ac:spMk id="8" creationId="{039BAECF-FE64-49BD-BF52-0644A6541BC9}"/>
          </ac:spMkLst>
        </pc:spChg>
        <pc:spChg chg="add del">
          <ac:chgData name="Kevin Liang" userId="514e15b0-0c45-4821-9fda-e5d01d64022b" providerId="ADAL" clId="{F7A64EFA-FF24-413C-9A3B-33071120E642}" dt="2021-03-24T20:52:24.782" v="552" actId="26606"/>
          <ac:spMkLst>
            <pc:docMk/>
            <pc:sldMk cId="2306649129" sldId="265"/>
            <ac:spMk id="11" creationId="{5F3FC718-FDE3-4EF7-921E-A5F374EAF824}"/>
          </ac:spMkLst>
        </pc:spChg>
        <pc:spChg chg="add del">
          <ac:chgData name="Kevin Liang" userId="514e15b0-0c45-4821-9fda-e5d01d64022b" providerId="ADAL" clId="{F7A64EFA-FF24-413C-9A3B-33071120E642}" dt="2021-03-24T20:52:24.782" v="552" actId="26606"/>
          <ac:spMkLst>
            <pc:docMk/>
            <pc:sldMk cId="2306649129" sldId="265"/>
            <ac:spMk id="13" creationId="{FAA0F719-3DC8-4F08-AD8F-5A845658CB9D}"/>
          </ac:spMkLst>
        </pc:spChg>
        <pc:spChg chg="add del">
          <ac:chgData name="Kevin Liang" userId="514e15b0-0c45-4821-9fda-e5d01d64022b" providerId="ADAL" clId="{F7A64EFA-FF24-413C-9A3B-33071120E642}" dt="2021-03-24T20:52:24.782" v="552" actId="26606"/>
          <ac:spMkLst>
            <pc:docMk/>
            <pc:sldMk cId="2306649129" sldId="265"/>
            <ac:spMk id="15" creationId="{7DCB61BE-FA0F-4EFB-BE0E-268BAD8E30D6}"/>
          </ac:spMkLst>
        </pc:spChg>
        <pc:spChg chg="add del">
          <ac:chgData name="Kevin Liang" userId="514e15b0-0c45-4821-9fda-e5d01d64022b" providerId="ADAL" clId="{F7A64EFA-FF24-413C-9A3B-33071120E642}" dt="2021-03-24T20:52:24.782" v="552" actId="26606"/>
          <ac:spMkLst>
            <pc:docMk/>
            <pc:sldMk cId="2306649129" sldId="265"/>
            <ac:spMk id="17" creationId="{A4B31EAA-7423-46F7-9B90-4AB2B09C35C4}"/>
          </ac:spMkLst>
        </pc:spChg>
        <pc:spChg chg="add del">
          <ac:chgData name="Kevin Liang" userId="514e15b0-0c45-4821-9fda-e5d01d64022b" providerId="ADAL" clId="{F7A64EFA-FF24-413C-9A3B-33071120E642}" dt="2021-03-24T20:52:25.988" v="554" actId="26606"/>
          <ac:spMkLst>
            <pc:docMk/>
            <pc:sldMk cId="2306649129" sldId="265"/>
            <ac:spMk id="19" creationId="{EE4E366E-272A-409E-840F-9A6A64A9E3FF}"/>
          </ac:spMkLst>
        </pc:spChg>
        <pc:spChg chg="add del">
          <ac:chgData name="Kevin Liang" userId="514e15b0-0c45-4821-9fda-e5d01d64022b" providerId="ADAL" clId="{F7A64EFA-FF24-413C-9A3B-33071120E642}" dt="2021-03-24T20:52:25.988" v="554" actId="26606"/>
          <ac:spMkLst>
            <pc:docMk/>
            <pc:sldMk cId="2306649129" sldId="265"/>
            <ac:spMk id="20" creationId="{A721560C-E4AB-4287-A29C-3F6916794CB9}"/>
          </ac:spMkLst>
        </pc:spChg>
        <pc:spChg chg="add del">
          <ac:chgData name="Kevin Liang" userId="514e15b0-0c45-4821-9fda-e5d01d64022b" providerId="ADAL" clId="{F7A64EFA-FF24-413C-9A3B-33071120E642}" dt="2021-03-24T20:52:25.988" v="554" actId="26606"/>
          <ac:spMkLst>
            <pc:docMk/>
            <pc:sldMk cId="2306649129" sldId="265"/>
            <ac:spMk id="21" creationId="{DF6CFF07-D953-4F9C-9A0E-E0A6AACB6158}"/>
          </ac:spMkLst>
        </pc:spChg>
        <pc:spChg chg="add del">
          <ac:chgData name="Kevin Liang" userId="514e15b0-0c45-4821-9fda-e5d01d64022b" providerId="ADAL" clId="{F7A64EFA-FF24-413C-9A3B-33071120E642}" dt="2021-03-24T20:52:25.988" v="554" actId="26606"/>
          <ac:spMkLst>
            <pc:docMk/>
            <pc:sldMk cId="2306649129" sldId="265"/>
            <ac:spMk id="22" creationId="{DAA4FEEE-0B5F-41BF-825D-60F9FB089568}"/>
          </ac:spMkLst>
        </pc:spChg>
        <pc:spChg chg="add del">
          <ac:chgData name="Kevin Liang" userId="514e15b0-0c45-4821-9fda-e5d01d64022b" providerId="ADAL" clId="{F7A64EFA-FF24-413C-9A3B-33071120E642}" dt="2021-03-24T20:52:25.988" v="554" actId="26606"/>
          <ac:spMkLst>
            <pc:docMk/>
            <pc:sldMk cId="2306649129" sldId="265"/>
            <ac:spMk id="23" creationId="{D793174E-62F4-48C1-BCAF-8FCECC508DC0}"/>
          </ac:spMkLst>
        </pc:spChg>
        <pc:spChg chg="add mod">
          <ac:chgData name="Kevin Liang" userId="514e15b0-0c45-4821-9fda-e5d01d64022b" providerId="ADAL" clId="{F7A64EFA-FF24-413C-9A3B-33071120E642}" dt="2021-03-24T20:53:00.411" v="769" actId="20577"/>
          <ac:spMkLst>
            <pc:docMk/>
            <pc:sldMk cId="2306649129" sldId="265"/>
            <ac:spMk id="25" creationId="{C45DABFA-A690-4845-927B-BA5C975DC0DD}"/>
          </ac:spMkLst>
        </pc:spChg>
        <pc:picChg chg="add mod">
          <ac:chgData name="Kevin Liang" userId="514e15b0-0c45-4821-9fda-e5d01d64022b" providerId="ADAL" clId="{F7A64EFA-FF24-413C-9A3B-33071120E642}" dt="2021-03-24T20:52:26.019" v="555" actId="26606"/>
          <ac:picMkLst>
            <pc:docMk/>
            <pc:sldMk cId="2306649129" sldId="265"/>
            <ac:picMk id="4" creationId="{572EB90A-D645-4FCE-83E1-2C5849936FA3}"/>
          </ac:picMkLst>
        </pc:picChg>
      </pc:sldChg>
      <pc:sldChg chg="addSp delSp modSp new mod">
        <pc:chgData name="Kevin Liang" userId="514e15b0-0c45-4821-9fda-e5d01d64022b" providerId="ADAL" clId="{F7A64EFA-FF24-413C-9A3B-33071120E642}" dt="2021-03-24T20:55:34.184" v="1091" actId="33524"/>
        <pc:sldMkLst>
          <pc:docMk/>
          <pc:sldMk cId="2523911052" sldId="266"/>
        </pc:sldMkLst>
        <pc:spChg chg="mod">
          <ac:chgData name="Kevin Liang" userId="514e15b0-0c45-4821-9fda-e5d01d64022b" providerId="ADAL" clId="{F7A64EFA-FF24-413C-9A3B-33071120E642}" dt="2021-03-24T20:54:29.147" v="812" actId="20577"/>
          <ac:spMkLst>
            <pc:docMk/>
            <pc:sldMk cId="2523911052" sldId="266"/>
            <ac:spMk id="2" creationId="{DA5EFD92-F10F-4AA3-9652-0744CFE39A25}"/>
          </ac:spMkLst>
        </pc:spChg>
        <pc:spChg chg="del">
          <ac:chgData name="Kevin Liang" userId="514e15b0-0c45-4821-9fda-e5d01d64022b" providerId="ADAL" clId="{F7A64EFA-FF24-413C-9A3B-33071120E642}" dt="2021-03-24T20:54:18.601" v="771"/>
          <ac:spMkLst>
            <pc:docMk/>
            <pc:sldMk cId="2523911052" sldId="266"/>
            <ac:spMk id="3" creationId="{C3C868C4-DED2-4A3A-A46D-EC2B81EF7ECB}"/>
          </ac:spMkLst>
        </pc:spChg>
        <pc:spChg chg="add mod">
          <ac:chgData name="Kevin Liang" userId="514e15b0-0c45-4821-9fda-e5d01d64022b" providerId="ADAL" clId="{F7A64EFA-FF24-413C-9A3B-33071120E642}" dt="2021-03-24T20:55:34.184" v="1091" actId="33524"/>
          <ac:spMkLst>
            <pc:docMk/>
            <pc:sldMk cId="2523911052" sldId="266"/>
            <ac:spMk id="5" creationId="{749057A7-43F1-4349-8CB7-22E9B31FDA7F}"/>
          </ac:spMkLst>
        </pc:spChg>
        <pc:picChg chg="add mod">
          <ac:chgData name="Kevin Liang" userId="514e15b0-0c45-4821-9fda-e5d01d64022b" providerId="ADAL" clId="{F7A64EFA-FF24-413C-9A3B-33071120E642}" dt="2021-03-24T20:54:33.694" v="813" actId="1076"/>
          <ac:picMkLst>
            <pc:docMk/>
            <pc:sldMk cId="2523911052" sldId="266"/>
            <ac:picMk id="4" creationId="{78781E91-5B2E-46B1-BEA9-71770272C0B0}"/>
          </ac:picMkLst>
        </pc:picChg>
      </pc:sldChg>
      <pc:sldChg chg="addSp delSp modSp new mod">
        <pc:chgData name="Kevin Liang" userId="514e15b0-0c45-4821-9fda-e5d01d64022b" providerId="ADAL" clId="{F7A64EFA-FF24-413C-9A3B-33071120E642}" dt="2021-03-24T20:57:44.096" v="1424" actId="33524"/>
        <pc:sldMkLst>
          <pc:docMk/>
          <pc:sldMk cId="329975518" sldId="267"/>
        </pc:sldMkLst>
        <pc:spChg chg="mod">
          <ac:chgData name="Kevin Liang" userId="514e15b0-0c45-4821-9fda-e5d01d64022b" providerId="ADAL" clId="{F7A64EFA-FF24-413C-9A3B-33071120E642}" dt="2021-03-24T20:56:45.952" v="1186" actId="20577"/>
          <ac:spMkLst>
            <pc:docMk/>
            <pc:sldMk cId="329975518" sldId="267"/>
            <ac:spMk id="2" creationId="{3D9D3FDC-F9C1-4884-BD54-7324189E246E}"/>
          </ac:spMkLst>
        </pc:spChg>
        <pc:spChg chg="del">
          <ac:chgData name="Kevin Liang" userId="514e15b0-0c45-4821-9fda-e5d01d64022b" providerId="ADAL" clId="{F7A64EFA-FF24-413C-9A3B-33071120E642}" dt="2021-03-24T20:56:49.054" v="1187"/>
          <ac:spMkLst>
            <pc:docMk/>
            <pc:sldMk cId="329975518" sldId="267"/>
            <ac:spMk id="3" creationId="{B6D3348E-05A7-4C5B-B3D5-E00FC08B0353}"/>
          </ac:spMkLst>
        </pc:spChg>
        <pc:spChg chg="add mod">
          <ac:chgData name="Kevin Liang" userId="514e15b0-0c45-4821-9fda-e5d01d64022b" providerId="ADAL" clId="{F7A64EFA-FF24-413C-9A3B-33071120E642}" dt="2021-03-24T20:57:44.096" v="1424" actId="33524"/>
          <ac:spMkLst>
            <pc:docMk/>
            <pc:sldMk cId="329975518" sldId="267"/>
            <ac:spMk id="5" creationId="{4255325C-70CC-4133-BA6D-674AD44C3385}"/>
          </ac:spMkLst>
        </pc:spChg>
        <pc:picChg chg="add mod">
          <ac:chgData name="Kevin Liang" userId="514e15b0-0c45-4821-9fda-e5d01d64022b" providerId="ADAL" clId="{F7A64EFA-FF24-413C-9A3B-33071120E642}" dt="2021-03-24T20:56:51.881" v="1188" actId="1076"/>
          <ac:picMkLst>
            <pc:docMk/>
            <pc:sldMk cId="329975518" sldId="267"/>
            <ac:picMk id="4" creationId="{0029A7D8-AC83-47AB-B5DF-AECDC3AEBD39}"/>
          </ac:picMkLst>
        </pc:picChg>
      </pc:sldChg>
      <pc:sldChg chg="addSp delSp modSp new mod">
        <pc:chgData name="Kevin Liang" userId="514e15b0-0c45-4821-9fda-e5d01d64022b" providerId="ADAL" clId="{F7A64EFA-FF24-413C-9A3B-33071120E642}" dt="2021-03-24T20:59:17.605" v="1572" actId="14100"/>
        <pc:sldMkLst>
          <pc:docMk/>
          <pc:sldMk cId="544680058" sldId="268"/>
        </pc:sldMkLst>
        <pc:spChg chg="mod">
          <ac:chgData name="Kevin Liang" userId="514e15b0-0c45-4821-9fda-e5d01d64022b" providerId="ADAL" clId="{F7A64EFA-FF24-413C-9A3B-33071120E642}" dt="2021-03-24T20:58:35.273" v="1454" actId="20577"/>
          <ac:spMkLst>
            <pc:docMk/>
            <pc:sldMk cId="544680058" sldId="268"/>
            <ac:spMk id="2" creationId="{026BABF2-1602-4DDB-B377-1E9494349F4A}"/>
          </ac:spMkLst>
        </pc:spChg>
        <pc:spChg chg="del">
          <ac:chgData name="Kevin Liang" userId="514e15b0-0c45-4821-9fda-e5d01d64022b" providerId="ADAL" clId="{F7A64EFA-FF24-413C-9A3B-33071120E642}" dt="2021-03-24T20:58:27.117" v="1426"/>
          <ac:spMkLst>
            <pc:docMk/>
            <pc:sldMk cId="544680058" sldId="268"/>
            <ac:spMk id="3" creationId="{6B269C2B-1998-4C01-92AF-82A394D48820}"/>
          </ac:spMkLst>
        </pc:spChg>
        <pc:spChg chg="add mod">
          <ac:chgData name="Kevin Liang" userId="514e15b0-0c45-4821-9fda-e5d01d64022b" providerId="ADAL" clId="{F7A64EFA-FF24-413C-9A3B-33071120E642}" dt="2021-03-24T20:59:17.605" v="1572" actId="14100"/>
          <ac:spMkLst>
            <pc:docMk/>
            <pc:sldMk cId="544680058" sldId="268"/>
            <ac:spMk id="5" creationId="{57BF0CBC-5940-4D5B-B90A-F2F5B92F073C}"/>
          </ac:spMkLst>
        </pc:spChg>
        <pc:picChg chg="add mod">
          <ac:chgData name="Kevin Liang" userId="514e15b0-0c45-4821-9fda-e5d01d64022b" providerId="ADAL" clId="{F7A64EFA-FF24-413C-9A3B-33071120E642}" dt="2021-03-24T20:58:29.336" v="1427" actId="1076"/>
          <ac:picMkLst>
            <pc:docMk/>
            <pc:sldMk cId="544680058" sldId="268"/>
            <ac:picMk id="4" creationId="{A39D4EFC-D81C-4922-A942-DD8AA1F9D962}"/>
          </ac:picMkLst>
        </pc:picChg>
      </pc:sldChg>
      <pc:sldChg chg="new del">
        <pc:chgData name="Kevin Liang" userId="514e15b0-0c45-4821-9fda-e5d01d64022b" providerId="ADAL" clId="{F7A64EFA-FF24-413C-9A3B-33071120E642}" dt="2021-03-24T21:03:42.173" v="1576" actId="2696"/>
        <pc:sldMkLst>
          <pc:docMk/>
          <pc:sldMk cId="1058856086" sldId="269"/>
        </pc:sldMkLst>
      </pc:sldChg>
      <pc:sldChg chg="addSp delSp modSp add mod setBg delDesignElem">
        <pc:chgData name="Kevin Liang" userId="514e15b0-0c45-4821-9fda-e5d01d64022b" providerId="ADAL" clId="{F7A64EFA-FF24-413C-9A3B-33071120E642}" dt="2021-03-24T21:05:05.522" v="1722" actId="14100"/>
        <pc:sldMkLst>
          <pc:docMk/>
          <pc:sldMk cId="3265241959" sldId="270"/>
        </pc:sldMkLst>
        <pc:spChg chg="mod">
          <ac:chgData name="Kevin Liang" userId="514e15b0-0c45-4821-9fda-e5d01d64022b" providerId="ADAL" clId="{F7A64EFA-FF24-413C-9A3B-33071120E642}" dt="2021-03-24T21:05:05.522" v="1722" actId="14100"/>
          <ac:spMkLst>
            <pc:docMk/>
            <pc:sldMk cId="3265241959" sldId="270"/>
            <ac:spMk id="2" creationId="{00000000-0000-0000-0000-000000000000}"/>
          </ac:spMkLst>
        </pc:spChg>
        <pc:spChg chg="del mod">
          <ac:chgData name="Kevin Liang" userId="514e15b0-0c45-4821-9fda-e5d01d64022b" providerId="ADAL" clId="{F7A64EFA-FF24-413C-9A3B-33071120E642}" dt="2021-03-24T21:04:29.459" v="1701" actId="21"/>
          <ac:spMkLst>
            <pc:docMk/>
            <pc:sldMk cId="3265241959" sldId="270"/>
            <ac:spMk id="3" creationId="{00000000-0000-0000-0000-000000000000}"/>
          </ac:spMkLst>
        </pc:spChg>
        <pc:spChg chg="add">
          <ac:chgData name="Kevin Liang" userId="514e15b0-0c45-4821-9fda-e5d01d64022b" providerId="ADAL" clId="{F7A64EFA-FF24-413C-9A3B-33071120E642}" dt="2021-03-24T21:03:52.137" v="1579" actId="26606"/>
          <ac:spMkLst>
            <pc:docMk/>
            <pc:sldMk cId="3265241959" sldId="270"/>
            <ac:spMk id="15" creationId="{3484F10F-334C-431A-8E30-B66B496C56E8}"/>
          </ac:spMkLst>
        </pc:spChg>
        <pc:spChg chg="add">
          <ac:chgData name="Kevin Liang" userId="514e15b0-0c45-4821-9fda-e5d01d64022b" providerId="ADAL" clId="{F7A64EFA-FF24-413C-9A3B-33071120E642}" dt="2021-03-24T21:03:52.137" v="1579" actId="26606"/>
          <ac:spMkLst>
            <pc:docMk/>
            <pc:sldMk cId="3265241959" sldId="270"/>
            <ac:spMk id="17" creationId="{AEA0BB24-2B23-4B19-996F-58DA607EE280}"/>
          </ac:spMkLst>
        </pc:spChg>
        <pc:spChg chg="del">
          <ac:chgData name="Kevin Liang" userId="514e15b0-0c45-4821-9fda-e5d01d64022b" providerId="ADAL" clId="{F7A64EFA-FF24-413C-9A3B-33071120E642}" dt="2021-03-24T21:03:35.230" v="1575"/>
          <ac:spMkLst>
            <pc:docMk/>
            <pc:sldMk cId="3265241959" sldId="270"/>
            <ac:spMk id="20" creationId="{8EE64226-0E13-4839-9C57-2C849BEE5F51}"/>
          </ac:spMkLst>
        </pc:spChg>
        <pc:spChg chg="del">
          <ac:chgData name="Kevin Liang" userId="514e15b0-0c45-4821-9fda-e5d01d64022b" providerId="ADAL" clId="{F7A64EFA-FF24-413C-9A3B-33071120E642}" dt="2021-03-24T21:03:35.230" v="1575"/>
          <ac:spMkLst>
            <pc:docMk/>
            <pc:sldMk cId="3265241959" sldId="270"/>
            <ac:spMk id="22" creationId="{492537EF-1513-4325-ABCA-5CD3B6A4EF2F}"/>
          </ac:spMkLst>
        </pc:spChg>
        <pc:picChg chg="del">
          <ac:chgData name="Kevin Liang" userId="514e15b0-0c45-4821-9fda-e5d01d64022b" providerId="ADAL" clId="{F7A64EFA-FF24-413C-9A3B-33071120E642}" dt="2021-03-24T21:03:48.131" v="1577" actId="21"/>
          <ac:picMkLst>
            <pc:docMk/>
            <pc:sldMk cId="3265241959" sldId="270"/>
            <ac:picMk id="4" creationId="{90A7D958-A215-43CB-92C9-EA2B88293EDF}"/>
          </ac:picMkLst>
        </pc:picChg>
        <pc:picChg chg="add mod">
          <ac:chgData name="Kevin Liang" userId="514e15b0-0c45-4821-9fda-e5d01d64022b" providerId="ADAL" clId="{F7A64EFA-FF24-413C-9A3B-33071120E642}" dt="2021-03-24T21:03:52.137" v="1579" actId="26606"/>
          <ac:picMkLst>
            <pc:docMk/>
            <pc:sldMk cId="3265241959" sldId="270"/>
            <ac:picMk id="5" creationId="{AAA4CE3F-FEFA-4CF3-AA32-BFCE903773F7}"/>
          </ac:picMkLst>
        </pc:picChg>
        <pc:picChg chg="mod ord">
          <ac:chgData name="Kevin Liang" userId="514e15b0-0c45-4821-9fda-e5d01d64022b" providerId="ADAL" clId="{F7A64EFA-FF24-413C-9A3B-33071120E642}" dt="2021-03-24T21:03:52.137" v="1579" actId="26606"/>
          <ac:picMkLst>
            <pc:docMk/>
            <pc:sldMk cId="3265241959" sldId="270"/>
            <ac:picMk id="10" creationId="{8E2F7306-BE6F-45B2-862F-64E8A43D898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3/24/2021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3/24/2021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3/24/2021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3/24/2021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3/24/2021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3/24/2021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3/24/2021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3/24/2021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hyperlink" Target="https://www.relias.com/clients"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400518" y="1447800"/>
            <a:ext cx="4143781" cy="3096987"/>
          </a:xfrm>
        </p:spPr>
        <p:txBody>
          <a:bodyPr>
            <a:normAutofit fontScale="90000"/>
          </a:bodyPr>
          <a:lstStyle/>
          <a:p>
            <a:r>
              <a:rPr lang="en-US" sz="5400" dirty="0"/>
              <a:t>ICM Basic Field Guide for Relias Users</a:t>
            </a:r>
          </a:p>
        </p:txBody>
      </p:sp>
      <p:sp>
        <p:nvSpPr>
          <p:cNvPr id="3" name="Subtitle 2"/>
          <p:cNvSpPr>
            <a:spLocks noGrp="1"/>
          </p:cNvSpPr>
          <p:nvPr>
            <p:ph type="subTitle" idx="1"/>
          </p:nvPr>
        </p:nvSpPr>
        <p:spPr>
          <a:xfrm>
            <a:off x="7400518" y="4740729"/>
            <a:ext cx="4143781" cy="1469570"/>
          </a:xfrm>
        </p:spPr>
        <p:txBody>
          <a:bodyPr>
            <a:normAutofit/>
          </a:bodyPr>
          <a:lstStyle/>
          <a:p>
            <a:r>
              <a:rPr lang="en-US" sz="1800" dirty="0"/>
              <a:t>Congratulations on choosing ICM and Relias on fulfilling your employee education and development needs</a:t>
            </a:r>
          </a:p>
        </p:txBody>
      </p:sp>
      <p:sp>
        <p:nvSpPr>
          <p:cNvPr id="20" name="Freeform: Shape 19">
            <a:extLst>
              <a:ext uri="{FF2B5EF4-FFF2-40B4-BE49-F238E27FC236}">
                <a16:creationId xmlns:a16="http://schemas.microsoft.com/office/drawing/2014/main" id="{8EE64226-0E13-4839-9C57-2C849BEE5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68960" y="-68960"/>
            <a:ext cx="6858001" cy="6995918"/>
          </a:xfrm>
          <a:custGeom>
            <a:avLst/>
            <a:gdLst>
              <a:gd name="connsiteX0" fmla="*/ 6858001 w 6858001"/>
              <a:gd name="connsiteY0" fmla="*/ 1344715 h 6995918"/>
              <a:gd name="connsiteX1" fmla="*/ 6858001 w 6858001"/>
              <a:gd name="connsiteY1" fmla="*/ 1177 h 6995918"/>
              <a:gd name="connsiteX2" fmla="*/ 6702324 w 6858001"/>
              <a:gd name="connsiteY2" fmla="*/ 26222 h 6995918"/>
              <a:gd name="connsiteX3" fmla="*/ 6547333 w 6858001"/>
              <a:gd name="connsiteY3" fmla="*/ 50091 h 6995918"/>
              <a:gd name="connsiteX4" fmla="*/ 6391657 w 6858001"/>
              <a:gd name="connsiteY4" fmla="*/ 73455 h 6995918"/>
              <a:gd name="connsiteX5" fmla="*/ 6235294 w 6858001"/>
              <a:gd name="connsiteY5" fmla="*/ 93458 h 6995918"/>
              <a:gd name="connsiteX6" fmla="*/ 6079618 w 6858001"/>
              <a:gd name="connsiteY6" fmla="*/ 113629 h 6995918"/>
              <a:gd name="connsiteX7" fmla="*/ 5923255 w 6858001"/>
              <a:gd name="connsiteY7" fmla="*/ 132455 h 6995918"/>
              <a:gd name="connsiteX8" fmla="*/ 5768950 w 6858001"/>
              <a:gd name="connsiteY8" fmla="*/ 148591 h 6995918"/>
              <a:gd name="connsiteX9" fmla="*/ 5612588 w 6858001"/>
              <a:gd name="connsiteY9" fmla="*/ 163887 h 6995918"/>
              <a:gd name="connsiteX10" fmla="*/ 5456911 w 6858001"/>
              <a:gd name="connsiteY10" fmla="*/ 177839 h 6995918"/>
              <a:gd name="connsiteX11" fmla="*/ 5303978 w 6858001"/>
              <a:gd name="connsiteY11" fmla="*/ 189941 h 6995918"/>
              <a:gd name="connsiteX12" fmla="*/ 5148987 w 6858001"/>
              <a:gd name="connsiteY12" fmla="*/ 202044 h 6995918"/>
              <a:gd name="connsiteX13" fmla="*/ 4996054 w 6858001"/>
              <a:gd name="connsiteY13" fmla="*/ 212129 h 6995918"/>
              <a:gd name="connsiteX14" fmla="*/ 4843120 w 6858001"/>
              <a:gd name="connsiteY14" fmla="*/ 220029 h 6995918"/>
              <a:gd name="connsiteX15" fmla="*/ 4690873 w 6858001"/>
              <a:gd name="connsiteY15" fmla="*/ 228266 h 6995918"/>
              <a:gd name="connsiteX16" fmla="*/ 4539997 w 6858001"/>
              <a:gd name="connsiteY16" fmla="*/ 235157 h 6995918"/>
              <a:gd name="connsiteX17" fmla="*/ 4390492 w 6858001"/>
              <a:gd name="connsiteY17" fmla="*/ 240032 h 6995918"/>
              <a:gd name="connsiteX18" fmla="*/ 4240988 w 6858001"/>
              <a:gd name="connsiteY18" fmla="*/ 244234 h 6995918"/>
              <a:gd name="connsiteX19" fmla="*/ 4092855 w 6858001"/>
              <a:gd name="connsiteY19" fmla="*/ 248268 h 6995918"/>
              <a:gd name="connsiteX20" fmla="*/ 3946780 w 6858001"/>
              <a:gd name="connsiteY20" fmla="*/ 250117 h 6995918"/>
              <a:gd name="connsiteX21" fmla="*/ 3800704 w 6858001"/>
              <a:gd name="connsiteY21" fmla="*/ 252134 h 6995918"/>
              <a:gd name="connsiteX22" fmla="*/ 3656686 w 6858001"/>
              <a:gd name="connsiteY22" fmla="*/ 253143 h 6995918"/>
              <a:gd name="connsiteX23" fmla="*/ 3514040 w 6858001"/>
              <a:gd name="connsiteY23" fmla="*/ 252134 h 6995918"/>
              <a:gd name="connsiteX24" fmla="*/ 3372765 w 6858001"/>
              <a:gd name="connsiteY24" fmla="*/ 252134 h 6995918"/>
              <a:gd name="connsiteX25" fmla="*/ 3232862 w 6858001"/>
              <a:gd name="connsiteY25" fmla="*/ 250117 h 6995918"/>
              <a:gd name="connsiteX26" fmla="*/ 3095702 w 6858001"/>
              <a:gd name="connsiteY26" fmla="*/ 247092 h 6995918"/>
              <a:gd name="connsiteX27" fmla="*/ 2959914 w 6858001"/>
              <a:gd name="connsiteY27" fmla="*/ 244234 h 6995918"/>
              <a:gd name="connsiteX28" fmla="*/ 2826868 w 6858001"/>
              <a:gd name="connsiteY28" fmla="*/ 241040 h 6995918"/>
              <a:gd name="connsiteX29" fmla="*/ 2694509 w 6858001"/>
              <a:gd name="connsiteY29" fmla="*/ 236166 h 6995918"/>
              <a:gd name="connsiteX30" fmla="*/ 2564208 w 6858001"/>
              <a:gd name="connsiteY30" fmla="*/ 230955 h 6995918"/>
              <a:gd name="connsiteX31" fmla="*/ 2436649 w 6858001"/>
              <a:gd name="connsiteY31" fmla="*/ 226249 h 6995918"/>
              <a:gd name="connsiteX32" fmla="*/ 2187703 w 6858001"/>
              <a:gd name="connsiteY32" fmla="*/ 212969 h 6995918"/>
              <a:gd name="connsiteX33" fmla="*/ 1949045 w 6858001"/>
              <a:gd name="connsiteY33" fmla="*/ 198850 h 6995918"/>
              <a:gd name="connsiteX34" fmla="*/ 1719988 w 6858001"/>
              <a:gd name="connsiteY34" fmla="*/ 184058 h 6995918"/>
              <a:gd name="connsiteX35" fmla="*/ 1503275 w 6858001"/>
              <a:gd name="connsiteY35" fmla="*/ 167753 h 6995918"/>
              <a:gd name="connsiteX36" fmla="*/ 1296163 w 6858001"/>
              <a:gd name="connsiteY36" fmla="*/ 150776 h 6995918"/>
              <a:gd name="connsiteX37" fmla="*/ 1104139 w 6858001"/>
              <a:gd name="connsiteY37" fmla="*/ 132455 h 6995918"/>
              <a:gd name="connsiteX38" fmla="*/ 923774 w 6858001"/>
              <a:gd name="connsiteY38" fmla="*/ 114469 h 6995918"/>
              <a:gd name="connsiteX39" fmla="*/ 757810 w 6858001"/>
              <a:gd name="connsiteY39" fmla="*/ 96484 h 6995918"/>
              <a:gd name="connsiteX40" fmla="*/ 605563 w 6858001"/>
              <a:gd name="connsiteY40" fmla="*/ 79507 h 6995918"/>
              <a:gd name="connsiteX41" fmla="*/ 470460 w 6858001"/>
              <a:gd name="connsiteY41" fmla="*/ 63370 h 6995918"/>
              <a:gd name="connsiteX42" fmla="*/ 348388 w 6858001"/>
              <a:gd name="connsiteY42" fmla="*/ 48074 h 6995918"/>
              <a:gd name="connsiteX43" fmla="*/ 245518 w 6858001"/>
              <a:gd name="connsiteY43" fmla="*/ 35299 h 6995918"/>
              <a:gd name="connsiteX44" fmla="*/ 159107 w 6858001"/>
              <a:gd name="connsiteY44" fmla="*/ 23197 h 6995918"/>
              <a:gd name="connsiteX45" fmla="*/ 40463 w 6858001"/>
              <a:gd name="connsiteY45" fmla="*/ 5883 h 6995918"/>
              <a:gd name="connsiteX46" fmla="*/ 1 w 6858001"/>
              <a:gd name="connsiteY46" fmla="*/ 0 h 6995918"/>
              <a:gd name="connsiteX47" fmla="*/ 1 w 6858001"/>
              <a:gd name="connsiteY47" fmla="*/ 905354 h 6995918"/>
              <a:gd name="connsiteX48" fmla="*/ 0 w 6858001"/>
              <a:gd name="connsiteY48" fmla="*/ 905354 h 6995918"/>
              <a:gd name="connsiteX49" fmla="*/ 0 w 6858001"/>
              <a:gd name="connsiteY49" fmla="*/ 6995918 h 6995918"/>
              <a:gd name="connsiteX50" fmla="*/ 6858000 w 6858001"/>
              <a:gd name="connsiteY50" fmla="*/ 6995918 h 6995918"/>
              <a:gd name="connsiteX51" fmla="*/ 6858000 w 6858001"/>
              <a:gd name="connsiteY51" fmla="*/ 1344715 h 6995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95918">
                <a:moveTo>
                  <a:pt x="6858001" y="1344715"/>
                </a:moveTo>
                <a:lnTo>
                  <a:pt x="6858001" y="1177"/>
                </a:lnTo>
                <a:lnTo>
                  <a:pt x="6702324" y="26222"/>
                </a:lnTo>
                <a:lnTo>
                  <a:pt x="6547333" y="50091"/>
                </a:lnTo>
                <a:lnTo>
                  <a:pt x="6391657" y="73455"/>
                </a:lnTo>
                <a:lnTo>
                  <a:pt x="6235294" y="93458"/>
                </a:lnTo>
                <a:lnTo>
                  <a:pt x="6079618" y="113629"/>
                </a:lnTo>
                <a:lnTo>
                  <a:pt x="5923255" y="132455"/>
                </a:lnTo>
                <a:lnTo>
                  <a:pt x="5768950" y="148591"/>
                </a:lnTo>
                <a:lnTo>
                  <a:pt x="5612588" y="163887"/>
                </a:lnTo>
                <a:lnTo>
                  <a:pt x="5456911" y="177839"/>
                </a:lnTo>
                <a:lnTo>
                  <a:pt x="5303978" y="189941"/>
                </a:lnTo>
                <a:lnTo>
                  <a:pt x="5148987" y="202044"/>
                </a:lnTo>
                <a:lnTo>
                  <a:pt x="4996054" y="212129"/>
                </a:lnTo>
                <a:lnTo>
                  <a:pt x="4843120" y="220029"/>
                </a:lnTo>
                <a:lnTo>
                  <a:pt x="4690873" y="228266"/>
                </a:lnTo>
                <a:lnTo>
                  <a:pt x="4539997" y="235157"/>
                </a:lnTo>
                <a:lnTo>
                  <a:pt x="4390492" y="240032"/>
                </a:lnTo>
                <a:lnTo>
                  <a:pt x="4240988" y="244234"/>
                </a:lnTo>
                <a:lnTo>
                  <a:pt x="4092855" y="248268"/>
                </a:lnTo>
                <a:lnTo>
                  <a:pt x="3946780" y="250117"/>
                </a:lnTo>
                <a:lnTo>
                  <a:pt x="3800704" y="252134"/>
                </a:lnTo>
                <a:lnTo>
                  <a:pt x="3656686" y="253143"/>
                </a:lnTo>
                <a:lnTo>
                  <a:pt x="3514040" y="252134"/>
                </a:lnTo>
                <a:lnTo>
                  <a:pt x="3372765" y="252134"/>
                </a:lnTo>
                <a:lnTo>
                  <a:pt x="3232862" y="250117"/>
                </a:lnTo>
                <a:lnTo>
                  <a:pt x="3095702" y="247092"/>
                </a:lnTo>
                <a:lnTo>
                  <a:pt x="2959914" y="244234"/>
                </a:lnTo>
                <a:lnTo>
                  <a:pt x="2826868" y="241040"/>
                </a:lnTo>
                <a:lnTo>
                  <a:pt x="2694509" y="236166"/>
                </a:lnTo>
                <a:lnTo>
                  <a:pt x="2564208" y="230955"/>
                </a:lnTo>
                <a:lnTo>
                  <a:pt x="2436649" y="226249"/>
                </a:lnTo>
                <a:lnTo>
                  <a:pt x="2187703" y="212969"/>
                </a:lnTo>
                <a:lnTo>
                  <a:pt x="1949045" y="198850"/>
                </a:lnTo>
                <a:lnTo>
                  <a:pt x="1719988" y="184058"/>
                </a:lnTo>
                <a:lnTo>
                  <a:pt x="1503275" y="167753"/>
                </a:lnTo>
                <a:lnTo>
                  <a:pt x="1296163" y="150776"/>
                </a:lnTo>
                <a:lnTo>
                  <a:pt x="1104139" y="132455"/>
                </a:lnTo>
                <a:lnTo>
                  <a:pt x="923774" y="114469"/>
                </a:lnTo>
                <a:lnTo>
                  <a:pt x="757810" y="96484"/>
                </a:lnTo>
                <a:lnTo>
                  <a:pt x="605563" y="79507"/>
                </a:lnTo>
                <a:lnTo>
                  <a:pt x="470460" y="63370"/>
                </a:lnTo>
                <a:lnTo>
                  <a:pt x="348388" y="48074"/>
                </a:lnTo>
                <a:lnTo>
                  <a:pt x="245518" y="35299"/>
                </a:lnTo>
                <a:lnTo>
                  <a:pt x="159107" y="23197"/>
                </a:lnTo>
                <a:lnTo>
                  <a:pt x="40463" y="5883"/>
                </a:lnTo>
                <a:lnTo>
                  <a:pt x="1" y="0"/>
                </a:lnTo>
                <a:lnTo>
                  <a:pt x="1" y="905354"/>
                </a:lnTo>
                <a:lnTo>
                  <a:pt x="0" y="905354"/>
                </a:lnTo>
                <a:lnTo>
                  <a:pt x="0" y="6995918"/>
                </a:lnTo>
                <a:lnTo>
                  <a:pt x="6858000" y="6995918"/>
                </a:lnTo>
                <a:lnTo>
                  <a:pt x="6858000" y="1344715"/>
                </a:lnTo>
                <a:close/>
              </a:path>
            </a:pathLst>
          </a:custGeom>
          <a:solidFill>
            <a:srgbClr val="FFFFFF"/>
          </a:solidFill>
          <a:ln>
            <a:noFill/>
          </a:ln>
        </p:spPr>
      </p:sp>
      <p:pic>
        <p:nvPicPr>
          <p:cNvPr id="4" name="Picture 3" descr="Text&#10;&#10;Description automatically generated">
            <a:extLst>
              <a:ext uri="{FF2B5EF4-FFF2-40B4-BE49-F238E27FC236}">
                <a16:creationId xmlns:a16="http://schemas.microsoft.com/office/drawing/2014/main" id="{90A7D958-A215-43CB-92C9-EA2B88293ED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43855" y="1638216"/>
            <a:ext cx="5454404" cy="1349964"/>
          </a:xfrm>
          <a:prstGeom prst="rect">
            <a:avLst/>
          </a:prstGeom>
          <a:effectLst/>
        </p:spPr>
      </p:pic>
      <p:sp>
        <p:nvSpPr>
          <p:cNvPr id="22" name="Freeform 27">
            <a:extLst>
              <a:ext uri="{FF2B5EF4-FFF2-40B4-BE49-F238E27FC236}">
                <a16:creationId xmlns:a16="http://schemas.microsoft.com/office/drawing/2014/main" id="{492537EF-1513-4325-ABCA-5CD3B6A4EF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49646"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10" name="Picture 9">
            <a:extLst>
              <a:ext uri="{FF2B5EF4-FFF2-40B4-BE49-F238E27FC236}">
                <a16:creationId xmlns:a16="http://schemas.microsoft.com/office/drawing/2014/main" id="{8E2F7306-BE6F-45B2-862F-64E8A43D898E}"/>
              </a:ext>
            </a:extLst>
          </p:cNvPr>
          <p:cNvPicPr/>
          <p:nvPr/>
        </p:nvPicPr>
        <p:blipFill>
          <a:blip r:embed="rId4">
            <a:extLst>
              <a:ext uri="{28A0092B-C50C-407E-A947-70E740481C1C}">
                <a14:useLocalDpi xmlns:a14="http://schemas.microsoft.com/office/drawing/2010/main" val="0"/>
              </a:ext>
            </a:extLst>
          </a:blip>
          <a:stretch>
            <a:fillRect/>
          </a:stretch>
        </p:blipFill>
        <p:spPr>
          <a:xfrm>
            <a:off x="643854" y="4820806"/>
            <a:ext cx="5450557" cy="654066"/>
          </a:xfrm>
          <a:prstGeom prst="rect">
            <a:avLst/>
          </a:prstGeom>
          <a:effectLst/>
        </p:spPr>
      </p:pic>
    </p:spTree>
    <p:extLst>
      <p:ext uri="{BB962C8B-B14F-4D97-AF65-F5344CB8AC3E}">
        <p14:creationId xmlns:p14="http://schemas.microsoft.com/office/powerpoint/2010/main" val="2299734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63AB0-6B32-456C-8922-4E13C0FF1E52}"/>
              </a:ext>
            </a:extLst>
          </p:cNvPr>
          <p:cNvSpPr>
            <a:spLocks noGrp="1"/>
          </p:cNvSpPr>
          <p:nvPr>
            <p:ph type="title"/>
          </p:nvPr>
        </p:nvSpPr>
        <p:spPr>
          <a:xfrm>
            <a:off x="648930" y="629266"/>
            <a:ext cx="9252154" cy="1223983"/>
          </a:xfrm>
        </p:spPr>
        <p:txBody>
          <a:bodyPr>
            <a:normAutofit/>
          </a:bodyPr>
          <a:lstStyle/>
          <a:p>
            <a:r>
              <a:rPr lang="en-US" dirty="0"/>
              <a:t>Basic Access for Learners</a:t>
            </a:r>
          </a:p>
        </p:txBody>
      </p:sp>
      <p:sp>
        <p:nvSpPr>
          <p:cNvPr id="3" name="Content Placeholder 2">
            <a:extLst>
              <a:ext uri="{FF2B5EF4-FFF2-40B4-BE49-F238E27FC236}">
                <a16:creationId xmlns:a16="http://schemas.microsoft.com/office/drawing/2014/main" id="{00BBD4C0-1DBE-4D52-BBC8-17BE2871B138}"/>
              </a:ext>
            </a:extLst>
          </p:cNvPr>
          <p:cNvSpPr>
            <a:spLocks noGrp="1"/>
          </p:cNvSpPr>
          <p:nvPr>
            <p:ph idx="1"/>
          </p:nvPr>
        </p:nvSpPr>
        <p:spPr>
          <a:xfrm>
            <a:off x="1103311" y="2052214"/>
            <a:ext cx="5965394" cy="4196185"/>
          </a:xfrm>
        </p:spPr>
        <p:txBody>
          <a:bodyPr>
            <a:normAutofit/>
          </a:bodyPr>
          <a:lstStyle/>
          <a:p>
            <a:r>
              <a:rPr lang="en-US" dirty="0"/>
              <a:t>Basic access to Relias begins with accessing the Relias client page found at </a:t>
            </a:r>
            <a:r>
              <a:rPr lang="en-US" dirty="0">
                <a:hlinkClick r:id="rId3"/>
              </a:rPr>
              <a:t>https://www.relias.com/clients</a:t>
            </a:r>
            <a:r>
              <a:rPr lang="en-US" dirty="0"/>
              <a:t>.</a:t>
            </a:r>
          </a:p>
          <a:p>
            <a:r>
              <a:rPr lang="en-US" dirty="0"/>
              <a:t>Proceed to click on the “Relias Learning” Icon</a:t>
            </a:r>
          </a:p>
          <a:p>
            <a:r>
              <a:rPr lang="en-US" dirty="0"/>
              <a:t>After clicking on the Relias Learning Icon, please proceed to log into the Relias system with the username and the password that was sent to you initially. This is commonly your first [space] last name followed with the password of “Welcome1!”</a:t>
            </a:r>
          </a:p>
          <a:p>
            <a:endParaRPr lang="en-US" dirty="0"/>
          </a:p>
        </p:txBody>
      </p:sp>
      <p:pic>
        <p:nvPicPr>
          <p:cNvPr id="5" name="Picture 4" descr="Logo, company name&#10;&#10;Description automatically generated">
            <a:extLst>
              <a:ext uri="{FF2B5EF4-FFF2-40B4-BE49-F238E27FC236}">
                <a16:creationId xmlns:a16="http://schemas.microsoft.com/office/drawing/2014/main" id="{B4393D06-BD0E-478B-93E3-0AA5E3226B16}"/>
              </a:ext>
            </a:extLst>
          </p:cNvPr>
          <p:cNvPicPr>
            <a:picLocks noChangeAspect="1"/>
          </p:cNvPicPr>
          <p:nvPr/>
        </p:nvPicPr>
        <p:blipFill>
          <a:blip r:embed="rId4"/>
          <a:stretch>
            <a:fillRect/>
          </a:stretch>
        </p:blipFill>
        <p:spPr>
          <a:xfrm>
            <a:off x="7534655" y="2727150"/>
            <a:ext cx="4008888" cy="2846310"/>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4159681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A0351-1F7D-44FB-AC49-3F1F684F161C}"/>
              </a:ext>
            </a:extLst>
          </p:cNvPr>
          <p:cNvSpPr>
            <a:spLocks noGrp="1"/>
          </p:cNvSpPr>
          <p:nvPr>
            <p:ph type="title"/>
          </p:nvPr>
        </p:nvSpPr>
        <p:spPr/>
        <p:txBody>
          <a:bodyPr/>
          <a:lstStyle/>
          <a:p>
            <a:r>
              <a:rPr lang="en-US" dirty="0"/>
              <a:t>Passwords and Usernames Are Important!	</a:t>
            </a:r>
          </a:p>
        </p:txBody>
      </p:sp>
      <p:sp>
        <p:nvSpPr>
          <p:cNvPr id="3" name="Content Placeholder 2">
            <a:extLst>
              <a:ext uri="{FF2B5EF4-FFF2-40B4-BE49-F238E27FC236}">
                <a16:creationId xmlns:a16="http://schemas.microsoft.com/office/drawing/2014/main" id="{CF12C4B9-C42E-41B2-BF4C-791A1F3BF7B6}"/>
              </a:ext>
            </a:extLst>
          </p:cNvPr>
          <p:cNvSpPr>
            <a:spLocks noGrp="1"/>
          </p:cNvSpPr>
          <p:nvPr>
            <p:ph idx="1"/>
          </p:nvPr>
        </p:nvSpPr>
        <p:spPr/>
        <p:txBody>
          <a:bodyPr/>
          <a:lstStyle/>
          <a:p>
            <a:r>
              <a:rPr lang="en-US" dirty="0"/>
              <a:t>After logging into the system for the first time and entering your username and password (User: First name [space] last name/ Password: Welcome!1), you will be prompted to change your password for future access to your Relias account.</a:t>
            </a:r>
          </a:p>
          <a:p>
            <a:r>
              <a:rPr lang="en-US" dirty="0"/>
              <a:t>Make sure to write down the new password somewhere you will not forget to look for use next time.</a:t>
            </a:r>
          </a:p>
          <a:p>
            <a:r>
              <a:rPr lang="en-US" dirty="0"/>
              <a:t>If you cannot locate your password, please contact your supervisor or an account administrator to reset the password for you. They are the only ones that can reset your password for you.</a:t>
            </a:r>
          </a:p>
        </p:txBody>
      </p:sp>
    </p:spTree>
    <p:extLst>
      <p:ext uri="{BB962C8B-B14F-4D97-AF65-F5344CB8AC3E}">
        <p14:creationId xmlns:p14="http://schemas.microsoft.com/office/powerpoint/2010/main" val="2943523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9"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CB3C00AC-D81C-4C6E-AB99-E8164C349306}"/>
              </a:ext>
            </a:extLst>
          </p:cNvPr>
          <p:cNvSpPr>
            <a:spLocks noGrp="1"/>
          </p:cNvSpPr>
          <p:nvPr>
            <p:ph type="title"/>
          </p:nvPr>
        </p:nvSpPr>
        <p:spPr>
          <a:xfrm>
            <a:off x="648930" y="629267"/>
            <a:ext cx="9252154" cy="1016654"/>
          </a:xfrm>
        </p:spPr>
        <p:txBody>
          <a:bodyPr>
            <a:normAutofit/>
          </a:bodyPr>
          <a:lstStyle/>
          <a:p>
            <a:r>
              <a:rPr lang="en-US">
                <a:solidFill>
                  <a:srgbClr val="EBEBEB"/>
                </a:solidFill>
              </a:rPr>
              <a:t>Learner Page</a:t>
            </a:r>
          </a:p>
        </p:txBody>
      </p:sp>
      <p:sp useBgFill="1">
        <p:nvSpPr>
          <p:cNvPr id="20" name="Freeform: Shape 14">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1BF492EF-F9E7-4399-A125-1128EABB3D89}"/>
              </a:ext>
            </a:extLst>
          </p:cNvPr>
          <p:cNvSpPr>
            <a:spLocks noGrp="1"/>
          </p:cNvSpPr>
          <p:nvPr>
            <p:ph idx="1"/>
          </p:nvPr>
        </p:nvSpPr>
        <p:spPr>
          <a:xfrm>
            <a:off x="49565" y="2275189"/>
            <a:ext cx="3733295" cy="4376132"/>
          </a:xfrm>
        </p:spPr>
        <p:txBody>
          <a:bodyPr>
            <a:normAutofit lnSpcReduction="10000"/>
          </a:bodyPr>
          <a:lstStyle/>
          <a:p>
            <a:r>
              <a:rPr lang="en-US" dirty="0"/>
              <a:t>- The learner page is the page that will be your home base and you can track all your assignments and progress. </a:t>
            </a:r>
          </a:p>
          <a:p>
            <a:r>
              <a:rPr lang="en-US" dirty="0"/>
              <a:t>- From here you can access all your upcoming assignments, progress, certificates, and help resources.</a:t>
            </a:r>
          </a:p>
          <a:p>
            <a:r>
              <a:rPr lang="en-US" dirty="0"/>
              <a:t>- Always make sure to check for new announcements below your profile.</a:t>
            </a:r>
          </a:p>
        </p:txBody>
      </p:sp>
      <p:pic>
        <p:nvPicPr>
          <p:cNvPr id="4" name="Picture 3">
            <a:extLst>
              <a:ext uri="{FF2B5EF4-FFF2-40B4-BE49-F238E27FC236}">
                <a16:creationId xmlns:a16="http://schemas.microsoft.com/office/drawing/2014/main" id="{95FC3D3E-FD4D-4D87-A862-A6DDBB9B0093}"/>
              </a:ext>
            </a:extLst>
          </p:cNvPr>
          <p:cNvPicPr>
            <a:picLocks noChangeAspect="1"/>
          </p:cNvPicPr>
          <p:nvPr/>
        </p:nvPicPr>
        <p:blipFill>
          <a:blip r:embed="rId2"/>
          <a:stretch>
            <a:fillRect/>
          </a:stretch>
        </p:blipFill>
        <p:spPr>
          <a:xfrm>
            <a:off x="3782860" y="2286162"/>
            <a:ext cx="8310012" cy="4113454"/>
          </a:xfrm>
          <a:prstGeom prst="rect">
            <a:avLst/>
          </a:prstGeom>
          <a:effectLst/>
        </p:spPr>
      </p:pic>
    </p:spTree>
    <p:extLst>
      <p:ext uri="{BB962C8B-B14F-4D97-AF65-F5344CB8AC3E}">
        <p14:creationId xmlns:p14="http://schemas.microsoft.com/office/powerpoint/2010/main" val="3361711897"/>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870D6-DAB0-49CA-A116-279E96689161}"/>
              </a:ext>
            </a:extLst>
          </p:cNvPr>
          <p:cNvSpPr>
            <a:spLocks noGrp="1"/>
          </p:cNvSpPr>
          <p:nvPr>
            <p:ph type="title"/>
          </p:nvPr>
        </p:nvSpPr>
        <p:spPr/>
        <p:txBody>
          <a:bodyPr/>
          <a:lstStyle/>
          <a:p>
            <a:r>
              <a:rPr lang="en-US" dirty="0"/>
              <a:t>Accessing the Assignments Page</a:t>
            </a:r>
          </a:p>
        </p:txBody>
      </p:sp>
      <p:pic>
        <p:nvPicPr>
          <p:cNvPr id="4" name="Content Placeholder 3">
            <a:extLst>
              <a:ext uri="{FF2B5EF4-FFF2-40B4-BE49-F238E27FC236}">
                <a16:creationId xmlns:a16="http://schemas.microsoft.com/office/drawing/2014/main" id="{E104B642-B179-4E54-8927-AA967FEDBFE3}"/>
              </a:ext>
            </a:extLst>
          </p:cNvPr>
          <p:cNvPicPr>
            <a:picLocks noGrp="1" noChangeAspect="1"/>
          </p:cNvPicPr>
          <p:nvPr>
            <p:ph idx="1"/>
          </p:nvPr>
        </p:nvPicPr>
        <p:blipFill>
          <a:blip r:embed="rId2"/>
          <a:stretch>
            <a:fillRect/>
          </a:stretch>
        </p:blipFill>
        <p:spPr>
          <a:xfrm>
            <a:off x="939452" y="1333097"/>
            <a:ext cx="8893480" cy="5403134"/>
          </a:xfrm>
          <a:prstGeom prst="rect">
            <a:avLst/>
          </a:prstGeom>
        </p:spPr>
      </p:pic>
    </p:spTree>
    <p:extLst>
      <p:ext uri="{BB962C8B-B14F-4D97-AF65-F5344CB8AC3E}">
        <p14:creationId xmlns:p14="http://schemas.microsoft.com/office/powerpoint/2010/main" val="3046640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95DEA84-1A1C-4C5A-8DDE-A826C300DC7B}"/>
              </a:ext>
            </a:extLst>
          </p:cNvPr>
          <p:cNvSpPr>
            <a:spLocks noGrp="1"/>
          </p:cNvSpPr>
          <p:nvPr>
            <p:ph type="title"/>
          </p:nvPr>
        </p:nvSpPr>
        <p:spPr>
          <a:xfrm>
            <a:off x="648930" y="629267"/>
            <a:ext cx="9252154" cy="1016654"/>
          </a:xfrm>
        </p:spPr>
        <p:txBody>
          <a:bodyPr>
            <a:normAutofit/>
          </a:bodyPr>
          <a:lstStyle/>
          <a:p>
            <a:r>
              <a:rPr lang="en-US">
                <a:solidFill>
                  <a:srgbClr val="EBEBEB"/>
                </a:solidFill>
              </a:rPr>
              <a:t>First Course: Welcome to Relias</a:t>
            </a:r>
          </a:p>
        </p:txBody>
      </p:sp>
      <p:sp useBgFill="1">
        <p:nvSpPr>
          <p:cNvPr id="17" name="Freeform: Shape 16">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8" name="Content Placeholder 7">
            <a:extLst>
              <a:ext uri="{FF2B5EF4-FFF2-40B4-BE49-F238E27FC236}">
                <a16:creationId xmlns:a16="http://schemas.microsoft.com/office/drawing/2014/main" id="{87C20AB5-7056-4F85-B4AE-530F1AF1BDD3}"/>
              </a:ext>
            </a:extLst>
          </p:cNvPr>
          <p:cNvSpPr>
            <a:spLocks noGrp="1"/>
          </p:cNvSpPr>
          <p:nvPr>
            <p:ph idx="1"/>
          </p:nvPr>
        </p:nvSpPr>
        <p:spPr>
          <a:xfrm>
            <a:off x="648931" y="2548281"/>
            <a:ext cx="5122606" cy="3658689"/>
          </a:xfrm>
        </p:spPr>
        <p:txBody>
          <a:bodyPr>
            <a:normAutofit fontScale="92500" lnSpcReduction="20000"/>
          </a:bodyPr>
          <a:lstStyle/>
          <a:p>
            <a:r>
              <a:rPr lang="en-US" dirty="0"/>
              <a:t>Please access the course titled “Welcome to Relias” as your first course. This program will teach you all the essential skills needed to use the Relias Learning program.</a:t>
            </a:r>
          </a:p>
          <a:p>
            <a:r>
              <a:rPr lang="en-US" dirty="0"/>
              <a:t>Some essentials lessons in this course include:</a:t>
            </a:r>
          </a:p>
          <a:p>
            <a:pPr lvl="1"/>
            <a:r>
              <a:rPr lang="en-US" dirty="0"/>
              <a:t>- Changing your password.</a:t>
            </a:r>
          </a:p>
          <a:p>
            <a:pPr lvl="1"/>
            <a:r>
              <a:rPr lang="en-US" dirty="0"/>
              <a:t>- Storing license/ certification information.</a:t>
            </a:r>
          </a:p>
          <a:p>
            <a:pPr lvl="1"/>
            <a:r>
              <a:rPr lang="en-US" dirty="0"/>
              <a:t>- Completing courses.</a:t>
            </a:r>
          </a:p>
          <a:p>
            <a:pPr lvl="1"/>
            <a:r>
              <a:rPr lang="en-US" dirty="0"/>
              <a:t>- Printing certificates from courses.</a:t>
            </a:r>
          </a:p>
        </p:txBody>
      </p:sp>
      <p:pic>
        <p:nvPicPr>
          <p:cNvPr id="4" name="Content Placeholder 3">
            <a:extLst>
              <a:ext uri="{FF2B5EF4-FFF2-40B4-BE49-F238E27FC236}">
                <a16:creationId xmlns:a16="http://schemas.microsoft.com/office/drawing/2014/main" id="{B763B31F-BFEF-446D-A1F2-ED695325299C}"/>
              </a:ext>
            </a:extLst>
          </p:cNvPr>
          <p:cNvPicPr>
            <a:picLocks noChangeAspect="1"/>
          </p:cNvPicPr>
          <p:nvPr/>
        </p:nvPicPr>
        <p:blipFill>
          <a:blip r:embed="rId2"/>
          <a:stretch>
            <a:fillRect/>
          </a:stretch>
        </p:blipFill>
        <p:spPr>
          <a:xfrm>
            <a:off x="6256877" y="2548281"/>
            <a:ext cx="5121704" cy="3662018"/>
          </a:xfrm>
          <a:prstGeom prst="rect">
            <a:avLst/>
          </a:prstGeom>
          <a:effectLst/>
        </p:spPr>
      </p:pic>
    </p:spTree>
    <p:extLst>
      <p:ext uri="{BB962C8B-B14F-4D97-AF65-F5344CB8AC3E}">
        <p14:creationId xmlns:p14="http://schemas.microsoft.com/office/powerpoint/2010/main" val="2587390950"/>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10">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0" name="Rectangle 12">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1"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FB1E825-AC82-4427-9E7F-813FBA25FDEC}"/>
              </a:ext>
            </a:extLst>
          </p:cNvPr>
          <p:cNvSpPr>
            <a:spLocks noGrp="1"/>
          </p:cNvSpPr>
          <p:nvPr>
            <p:ph type="title"/>
          </p:nvPr>
        </p:nvSpPr>
        <p:spPr>
          <a:xfrm>
            <a:off x="648930" y="629267"/>
            <a:ext cx="9252154" cy="1016654"/>
          </a:xfrm>
        </p:spPr>
        <p:txBody>
          <a:bodyPr>
            <a:normAutofit/>
          </a:bodyPr>
          <a:lstStyle/>
          <a:p>
            <a:r>
              <a:rPr lang="en-US" sz="3900">
                <a:solidFill>
                  <a:srgbClr val="EBEBEB"/>
                </a:solidFill>
              </a:rPr>
              <a:t>Assignments Page and Profile Access</a:t>
            </a:r>
          </a:p>
        </p:txBody>
      </p:sp>
      <p:sp useBgFill="1">
        <p:nvSpPr>
          <p:cNvPr id="32" name="Freeform: Shape 16">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pic>
        <p:nvPicPr>
          <p:cNvPr id="4" name="Content Placeholder 3" descr="Graphical user interface, text, application, chat or text message&#10;&#10;Description automatically generated">
            <a:extLst>
              <a:ext uri="{FF2B5EF4-FFF2-40B4-BE49-F238E27FC236}">
                <a16:creationId xmlns:a16="http://schemas.microsoft.com/office/drawing/2014/main" id="{F1D710DD-93C3-49A7-BD5E-92742BDB8004}"/>
              </a:ext>
            </a:extLst>
          </p:cNvPr>
          <p:cNvPicPr>
            <a:picLocks noChangeAspect="1"/>
          </p:cNvPicPr>
          <p:nvPr/>
        </p:nvPicPr>
        <p:blipFill>
          <a:blip r:embed="rId2"/>
          <a:stretch>
            <a:fillRect/>
          </a:stretch>
        </p:blipFill>
        <p:spPr>
          <a:xfrm>
            <a:off x="2133791" y="2445352"/>
            <a:ext cx="7924418" cy="4252973"/>
          </a:xfrm>
          <a:prstGeom prst="rect">
            <a:avLst/>
          </a:prstGeom>
          <a:effectLst/>
        </p:spPr>
      </p:pic>
    </p:spTree>
    <p:extLst>
      <p:ext uri="{BB962C8B-B14F-4D97-AF65-F5344CB8AC3E}">
        <p14:creationId xmlns:p14="http://schemas.microsoft.com/office/powerpoint/2010/main" val="1008445337"/>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3F387-E1B1-458E-85BB-C0AB2A34935A}"/>
              </a:ext>
            </a:extLst>
          </p:cNvPr>
          <p:cNvSpPr>
            <a:spLocks noGrp="1"/>
          </p:cNvSpPr>
          <p:nvPr>
            <p:ph type="title"/>
          </p:nvPr>
        </p:nvSpPr>
        <p:spPr/>
        <p:txBody>
          <a:bodyPr/>
          <a:lstStyle/>
          <a:p>
            <a:r>
              <a:rPr lang="en-US" dirty="0"/>
              <a:t>Only Access Current Training and Assigned Training.</a:t>
            </a:r>
          </a:p>
        </p:txBody>
      </p:sp>
      <p:pic>
        <p:nvPicPr>
          <p:cNvPr id="4" name="Content Placeholder 3">
            <a:extLst>
              <a:ext uri="{FF2B5EF4-FFF2-40B4-BE49-F238E27FC236}">
                <a16:creationId xmlns:a16="http://schemas.microsoft.com/office/drawing/2014/main" id="{DBCAFA9A-1E7B-43EA-A032-AC4855936AF5}"/>
              </a:ext>
            </a:extLst>
          </p:cNvPr>
          <p:cNvPicPr>
            <a:picLocks noGrp="1" noChangeAspect="1"/>
          </p:cNvPicPr>
          <p:nvPr>
            <p:ph idx="1"/>
          </p:nvPr>
        </p:nvPicPr>
        <p:blipFill>
          <a:blip r:embed="rId2"/>
          <a:stretch>
            <a:fillRect/>
          </a:stretch>
        </p:blipFill>
        <p:spPr>
          <a:xfrm>
            <a:off x="242170" y="2181864"/>
            <a:ext cx="8178473" cy="3937310"/>
          </a:xfrm>
          <a:prstGeom prst="rect">
            <a:avLst/>
          </a:prstGeom>
        </p:spPr>
      </p:pic>
      <p:sp>
        <p:nvSpPr>
          <p:cNvPr id="5" name="TextBox 4">
            <a:extLst>
              <a:ext uri="{FF2B5EF4-FFF2-40B4-BE49-F238E27FC236}">
                <a16:creationId xmlns:a16="http://schemas.microsoft.com/office/drawing/2014/main" id="{54AE9F52-42F9-4AB0-A270-0EC2D53BC727}"/>
              </a:ext>
            </a:extLst>
          </p:cNvPr>
          <p:cNvSpPr txBox="1"/>
          <p:nvPr/>
        </p:nvSpPr>
        <p:spPr>
          <a:xfrm>
            <a:off x="8743167" y="2181864"/>
            <a:ext cx="3206663" cy="1754326"/>
          </a:xfrm>
          <a:prstGeom prst="rect">
            <a:avLst/>
          </a:prstGeom>
          <a:noFill/>
        </p:spPr>
        <p:txBody>
          <a:bodyPr wrap="square" rtlCol="0">
            <a:spAutoFit/>
          </a:bodyPr>
          <a:lstStyle/>
          <a:p>
            <a:r>
              <a:rPr lang="en-US" dirty="0"/>
              <a:t>Click on the blue highlighted box titled “Current Training” and then click on the Assigned Training course you want to take.</a:t>
            </a:r>
          </a:p>
        </p:txBody>
      </p:sp>
    </p:spTree>
    <p:extLst>
      <p:ext uri="{BB962C8B-B14F-4D97-AF65-F5344CB8AC3E}">
        <p14:creationId xmlns:p14="http://schemas.microsoft.com/office/powerpoint/2010/main" val="3869382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DBAEC-55C7-4A3A-B3BA-00BA6A8A5E97}"/>
              </a:ext>
            </a:extLst>
          </p:cNvPr>
          <p:cNvSpPr>
            <a:spLocks noGrp="1"/>
          </p:cNvSpPr>
          <p:nvPr>
            <p:ph type="title"/>
          </p:nvPr>
        </p:nvSpPr>
        <p:spPr>
          <a:xfrm>
            <a:off x="648929" y="1450259"/>
            <a:ext cx="3753599" cy="1442153"/>
          </a:xfrm>
        </p:spPr>
        <p:txBody>
          <a:bodyPr>
            <a:normAutofit/>
          </a:bodyPr>
          <a:lstStyle/>
          <a:p>
            <a:r>
              <a:rPr lang="en-US" sz="3600"/>
              <a:t>Launching Your Course</a:t>
            </a:r>
          </a:p>
        </p:txBody>
      </p:sp>
      <p:sp>
        <p:nvSpPr>
          <p:cNvPr id="25" name="Content Placeholder 7">
            <a:extLst>
              <a:ext uri="{FF2B5EF4-FFF2-40B4-BE49-F238E27FC236}">
                <a16:creationId xmlns:a16="http://schemas.microsoft.com/office/drawing/2014/main" id="{C45DABFA-A690-4845-927B-BA5C975DC0DD}"/>
              </a:ext>
            </a:extLst>
          </p:cNvPr>
          <p:cNvSpPr>
            <a:spLocks noGrp="1"/>
          </p:cNvSpPr>
          <p:nvPr>
            <p:ph idx="1"/>
          </p:nvPr>
        </p:nvSpPr>
        <p:spPr>
          <a:xfrm>
            <a:off x="647700" y="3072385"/>
            <a:ext cx="3754987" cy="2947415"/>
          </a:xfrm>
        </p:spPr>
        <p:txBody>
          <a:bodyPr>
            <a:normAutofit/>
          </a:bodyPr>
          <a:lstStyle/>
          <a:p>
            <a:r>
              <a:rPr lang="en-US" sz="1800" dirty="0"/>
              <a:t>Click start or the name of your course to begin taking the course.</a:t>
            </a:r>
          </a:p>
          <a:p>
            <a:r>
              <a:rPr lang="en-US" sz="1800" dirty="0"/>
              <a:t>Remember that you will need to complete the final exam after taking the course and the evaluation to receive full credit for completion.</a:t>
            </a:r>
          </a:p>
        </p:txBody>
      </p:sp>
      <p:pic>
        <p:nvPicPr>
          <p:cNvPr id="4" name="Content Placeholder 3">
            <a:extLst>
              <a:ext uri="{FF2B5EF4-FFF2-40B4-BE49-F238E27FC236}">
                <a16:creationId xmlns:a16="http://schemas.microsoft.com/office/drawing/2014/main" id="{572EB90A-D645-4FCE-83E1-2C5849936FA3}"/>
              </a:ext>
            </a:extLst>
          </p:cNvPr>
          <p:cNvPicPr>
            <a:picLocks noChangeAspect="1"/>
          </p:cNvPicPr>
          <p:nvPr/>
        </p:nvPicPr>
        <p:blipFill rotWithShape="1">
          <a:blip r:embed="rId3"/>
          <a:srcRect l="8313" r="22799"/>
          <a:stretch/>
        </p:blipFill>
        <p:spPr>
          <a:xfrm>
            <a:off x="5050389" y="1447799"/>
            <a:ext cx="6493910" cy="4572001"/>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2306649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EFD92-F10F-4AA3-9652-0744CFE39A25}"/>
              </a:ext>
            </a:extLst>
          </p:cNvPr>
          <p:cNvSpPr>
            <a:spLocks noGrp="1"/>
          </p:cNvSpPr>
          <p:nvPr>
            <p:ph type="title"/>
          </p:nvPr>
        </p:nvSpPr>
        <p:spPr/>
        <p:txBody>
          <a:bodyPr/>
          <a:lstStyle/>
          <a:p>
            <a:r>
              <a:rPr lang="en-US" dirty="0"/>
              <a:t>Transcript Access</a:t>
            </a:r>
          </a:p>
        </p:txBody>
      </p:sp>
      <p:pic>
        <p:nvPicPr>
          <p:cNvPr id="4" name="Content Placeholder 3">
            <a:extLst>
              <a:ext uri="{FF2B5EF4-FFF2-40B4-BE49-F238E27FC236}">
                <a16:creationId xmlns:a16="http://schemas.microsoft.com/office/drawing/2014/main" id="{78781E91-5B2E-46B1-BEA9-71770272C0B0}"/>
              </a:ext>
            </a:extLst>
          </p:cNvPr>
          <p:cNvPicPr>
            <a:picLocks noGrp="1" noChangeAspect="1"/>
          </p:cNvPicPr>
          <p:nvPr>
            <p:ph idx="1"/>
          </p:nvPr>
        </p:nvPicPr>
        <p:blipFill>
          <a:blip r:embed="rId2"/>
          <a:stretch>
            <a:fillRect/>
          </a:stretch>
        </p:blipFill>
        <p:spPr>
          <a:xfrm>
            <a:off x="266751" y="1853248"/>
            <a:ext cx="8891681" cy="4195762"/>
          </a:xfrm>
          <a:prstGeom prst="rect">
            <a:avLst/>
          </a:prstGeom>
        </p:spPr>
      </p:pic>
      <p:sp>
        <p:nvSpPr>
          <p:cNvPr id="5" name="TextBox 4">
            <a:extLst>
              <a:ext uri="{FF2B5EF4-FFF2-40B4-BE49-F238E27FC236}">
                <a16:creationId xmlns:a16="http://schemas.microsoft.com/office/drawing/2014/main" id="{749057A7-43F1-4349-8CB7-22E9B31FDA7F}"/>
              </a:ext>
            </a:extLst>
          </p:cNvPr>
          <p:cNvSpPr txBox="1"/>
          <p:nvPr/>
        </p:nvSpPr>
        <p:spPr>
          <a:xfrm>
            <a:off x="9394521" y="1377863"/>
            <a:ext cx="2630465" cy="3693319"/>
          </a:xfrm>
          <a:prstGeom prst="rect">
            <a:avLst/>
          </a:prstGeom>
          <a:noFill/>
        </p:spPr>
        <p:txBody>
          <a:bodyPr wrap="square" rtlCol="0">
            <a:spAutoFit/>
          </a:bodyPr>
          <a:lstStyle/>
          <a:p>
            <a:r>
              <a:rPr lang="en-US" dirty="0"/>
              <a:t>Click on the Assignments tab to the left to access the assignments page.</a:t>
            </a:r>
          </a:p>
          <a:p>
            <a:endParaRPr lang="en-US" dirty="0"/>
          </a:p>
          <a:p>
            <a:r>
              <a:rPr lang="en-US" dirty="0"/>
              <a:t>Click on the Transcript tab to see the full list of courses you have taken, and any necessary action items needed for completion of the course.</a:t>
            </a:r>
          </a:p>
        </p:txBody>
      </p:sp>
    </p:spTree>
    <p:extLst>
      <p:ext uri="{BB962C8B-B14F-4D97-AF65-F5344CB8AC3E}">
        <p14:creationId xmlns:p14="http://schemas.microsoft.com/office/powerpoint/2010/main" val="2523911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ABF2-1602-4DDB-B377-1E9494349F4A}"/>
              </a:ext>
            </a:extLst>
          </p:cNvPr>
          <p:cNvSpPr>
            <a:spLocks noGrp="1"/>
          </p:cNvSpPr>
          <p:nvPr>
            <p:ph type="title"/>
          </p:nvPr>
        </p:nvSpPr>
        <p:spPr/>
        <p:txBody>
          <a:bodyPr/>
          <a:lstStyle/>
          <a:p>
            <a:r>
              <a:rPr lang="en-US" dirty="0"/>
              <a:t>Basic Support and Tutorials</a:t>
            </a:r>
          </a:p>
        </p:txBody>
      </p:sp>
      <p:pic>
        <p:nvPicPr>
          <p:cNvPr id="4" name="Content Placeholder 3">
            <a:extLst>
              <a:ext uri="{FF2B5EF4-FFF2-40B4-BE49-F238E27FC236}">
                <a16:creationId xmlns:a16="http://schemas.microsoft.com/office/drawing/2014/main" id="{A39D4EFC-D81C-4922-A942-DD8AA1F9D962}"/>
              </a:ext>
            </a:extLst>
          </p:cNvPr>
          <p:cNvPicPr>
            <a:picLocks noGrp="1" noChangeAspect="1"/>
          </p:cNvPicPr>
          <p:nvPr>
            <p:ph idx="1"/>
          </p:nvPr>
        </p:nvPicPr>
        <p:blipFill>
          <a:blip r:embed="rId2"/>
          <a:stretch>
            <a:fillRect/>
          </a:stretch>
        </p:blipFill>
        <p:spPr>
          <a:xfrm>
            <a:off x="3192332" y="2209520"/>
            <a:ext cx="8852596" cy="4195762"/>
          </a:xfrm>
          <a:prstGeom prst="rect">
            <a:avLst/>
          </a:prstGeom>
        </p:spPr>
      </p:pic>
      <p:sp>
        <p:nvSpPr>
          <p:cNvPr id="5" name="TextBox 4">
            <a:extLst>
              <a:ext uri="{FF2B5EF4-FFF2-40B4-BE49-F238E27FC236}">
                <a16:creationId xmlns:a16="http://schemas.microsoft.com/office/drawing/2014/main" id="{57BF0CBC-5940-4D5B-B90A-F2F5B92F073C}"/>
              </a:ext>
            </a:extLst>
          </p:cNvPr>
          <p:cNvSpPr txBox="1"/>
          <p:nvPr/>
        </p:nvSpPr>
        <p:spPr>
          <a:xfrm>
            <a:off x="147072" y="2793303"/>
            <a:ext cx="2921805" cy="1477328"/>
          </a:xfrm>
          <a:prstGeom prst="rect">
            <a:avLst/>
          </a:prstGeom>
          <a:noFill/>
        </p:spPr>
        <p:txBody>
          <a:bodyPr wrap="square" rtlCol="0">
            <a:spAutoFit/>
          </a:bodyPr>
          <a:lstStyle/>
          <a:p>
            <a:r>
              <a:rPr lang="en-US" dirty="0"/>
              <a:t>Basic Support and Tutorials can be accessed to the left side of your homepage with the link titled Resources.</a:t>
            </a:r>
          </a:p>
        </p:txBody>
      </p:sp>
    </p:spTree>
    <p:extLst>
      <p:ext uri="{BB962C8B-B14F-4D97-AF65-F5344CB8AC3E}">
        <p14:creationId xmlns:p14="http://schemas.microsoft.com/office/powerpoint/2010/main" val="544680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D3FDC-F9C1-4884-BD54-7324189E246E}"/>
              </a:ext>
            </a:extLst>
          </p:cNvPr>
          <p:cNvSpPr>
            <a:spLocks noGrp="1"/>
          </p:cNvSpPr>
          <p:nvPr>
            <p:ph type="title"/>
          </p:nvPr>
        </p:nvSpPr>
        <p:spPr/>
        <p:txBody>
          <a:bodyPr/>
          <a:lstStyle/>
          <a:p>
            <a:r>
              <a:rPr lang="en-US" dirty="0"/>
              <a:t>Any Further Questions? Use Relias Connect!</a:t>
            </a:r>
          </a:p>
        </p:txBody>
      </p:sp>
      <p:pic>
        <p:nvPicPr>
          <p:cNvPr id="4" name="Content Placeholder 3">
            <a:extLst>
              <a:ext uri="{FF2B5EF4-FFF2-40B4-BE49-F238E27FC236}">
                <a16:creationId xmlns:a16="http://schemas.microsoft.com/office/drawing/2014/main" id="{0029A7D8-AC83-47AB-B5DF-AECDC3AEBD39}"/>
              </a:ext>
            </a:extLst>
          </p:cNvPr>
          <p:cNvPicPr>
            <a:picLocks noGrp="1" noChangeAspect="1"/>
          </p:cNvPicPr>
          <p:nvPr>
            <p:ph idx="1"/>
          </p:nvPr>
        </p:nvPicPr>
        <p:blipFill>
          <a:blip r:embed="rId2"/>
          <a:stretch>
            <a:fillRect/>
          </a:stretch>
        </p:blipFill>
        <p:spPr>
          <a:xfrm>
            <a:off x="201439" y="2019301"/>
            <a:ext cx="8947150" cy="4162227"/>
          </a:xfrm>
          <a:prstGeom prst="rect">
            <a:avLst/>
          </a:prstGeom>
        </p:spPr>
      </p:pic>
      <p:sp>
        <p:nvSpPr>
          <p:cNvPr id="5" name="TextBox 4">
            <a:extLst>
              <a:ext uri="{FF2B5EF4-FFF2-40B4-BE49-F238E27FC236}">
                <a16:creationId xmlns:a16="http://schemas.microsoft.com/office/drawing/2014/main" id="{4255325C-70CC-4133-BA6D-674AD44C3385}"/>
              </a:ext>
            </a:extLst>
          </p:cNvPr>
          <p:cNvSpPr txBox="1"/>
          <p:nvPr/>
        </p:nvSpPr>
        <p:spPr>
          <a:xfrm>
            <a:off x="9419573" y="1402915"/>
            <a:ext cx="2570988" cy="3970318"/>
          </a:xfrm>
          <a:prstGeom prst="rect">
            <a:avLst/>
          </a:prstGeom>
          <a:noFill/>
        </p:spPr>
        <p:txBody>
          <a:bodyPr wrap="square" rtlCol="0">
            <a:spAutoFit/>
          </a:bodyPr>
          <a:lstStyle/>
          <a:p>
            <a:r>
              <a:rPr lang="en-US" dirty="0"/>
              <a:t>If you have any additional questions, access Relias Connect on the bottom left of your user dashboard page.</a:t>
            </a:r>
          </a:p>
          <a:p>
            <a:endParaRPr lang="en-US" dirty="0"/>
          </a:p>
          <a:p>
            <a:r>
              <a:rPr lang="en-US" dirty="0"/>
              <a:t>This page can answer all questions you might have about using the Relias Learning system.</a:t>
            </a:r>
          </a:p>
        </p:txBody>
      </p:sp>
    </p:spTree>
    <p:extLst>
      <p:ext uri="{BB962C8B-B14F-4D97-AF65-F5344CB8AC3E}">
        <p14:creationId xmlns:p14="http://schemas.microsoft.com/office/powerpoint/2010/main" val="329975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210622" y="1603332"/>
            <a:ext cx="3463635" cy="4822519"/>
          </a:xfrm>
        </p:spPr>
        <p:txBody>
          <a:bodyPr>
            <a:noAutofit/>
          </a:bodyPr>
          <a:lstStyle/>
          <a:p>
            <a:pPr>
              <a:lnSpc>
                <a:spcPct val="90000"/>
              </a:lnSpc>
            </a:pPr>
            <a:r>
              <a:rPr lang="en-US" sz="3600" dirty="0"/>
              <a:t>Thank you for choosing ICM and Relias, we wish you great success in your professional development needs!</a:t>
            </a:r>
          </a:p>
        </p:txBody>
      </p:sp>
      <p:sp>
        <p:nvSpPr>
          <p:cNvPr id="15" name="Freeform: Shape 14">
            <a:extLst>
              <a:ext uri="{FF2B5EF4-FFF2-40B4-BE49-F238E27FC236}">
                <a16:creationId xmlns:a16="http://schemas.microsoft.com/office/drawing/2014/main" id="{3484F10F-334C-431A-8E30-B66B496C5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475977" y="-475977"/>
            <a:ext cx="6858000" cy="7809953"/>
          </a:xfrm>
          <a:custGeom>
            <a:avLst/>
            <a:gdLst>
              <a:gd name="connsiteX0" fmla="*/ 6858000 w 6858000"/>
              <a:gd name="connsiteY0" fmla="*/ 1344715 h 7809953"/>
              <a:gd name="connsiteX1" fmla="*/ 6858000 w 6858000"/>
              <a:gd name="connsiteY1" fmla="*/ 1177 h 7809953"/>
              <a:gd name="connsiteX2" fmla="*/ 6702323 w 6858000"/>
              <a:gd name="connsiteY2" fmla="*/ 26222 h 7809953"/>
              <a:gd name="connsiteX3" fmla="*/ 6547332 w 6858000"/>
              <a:gd name="connsiteY3" fmla="*/ 50091 h 7809953"/>
              <a:gd name="connsiteX4" fmla="*/ 6391656 w 6858000"/>
              <a:gd name="connsiteY4" fmla="*/ 73455 h 7809953"/>
              <a:gd name="connsiteX5" fmla="*/ 6235293 w 6858000"/>
              <a:gd name="connsiteY5" fmla="*/ 93458 h 7809953"/>
              <a:gd name="connsiteX6" fmla="*/ 6079617 w 6858000"/>
              <a:gd name="connsiteY6" fmla="*/ 113629 h 7809953"/>
              <a:gd name="connsiteX7" fmla="*/ 5923254 w 6858000"/>
              <a:gd name="connsiteY7" fmla="*/ 132455 h 7809953"/>
              <a:gd name="connsiteX8" fmla="*/ 5768949 w 6858000"/>
              <a:gd name="connsiteY8" fmla="*/ 148591 h 7809953"/>
              <a:gd name="connsiteX9" fmla="*/ 5612587 w 6858000"/>
              <a:gd name="connsiteY9" fmla="*/ 163887 h 7809953"/>
              <a:gd name="connsiteX10" fmla="*/ 5456910 w 6858000"/>
              <a:gd name="connsiteY10" fmla="*/ 177839 h 7809953"/>
              <a:gd name="connsiteX11" fmla="*/ 5303977 w 6858000"/>
              <a:gd name="connsiteY11" fmla="*/ 189941 h 7809953"/>
              <a:gd name="connsiteX12" fmla="*/ 5148986 w 6858000"/>
              <a:gd name="connsiteY12" fmla="*/ 202044 h 7809953"/>
              <a:gd name="connsiteX13" fmla="*/ 4996053 w 6858000"/>
              <a:gd name="connsiteY13" fmla="*/ 212129 h 7809953"/>
              <a:gd name="connsiteX14" fmla="*/ 4843119 w 6858000"/>
              <a:gd name="connsiteY14" fmla="*/ 220029 h 7809953"/>
              <a:gd name="connsiteX15" fmla="*/ 4690872 w 6858000"/>
              <a:gd name="connsiteY15" fmla="*/ 228266 h 7809953"/>
              <a:gd name="connsiteX16" fmla="*/ 4539996 w 6858000"/>
              <a:gd name="connsiteY16" fmla="*/ 235157 h 7809953"/>
              <a:gd name="connsiteX17" fmla="*/ 4390491 w 6858000"/>
              <a:gd name="connsiteY17" fmla="*/ 240032 h 7809953"/>
              <a:gd name="connsiteX18" fmla="*/ 4240987 w 6858000"/>
              <a:gd name="connsiteY18" fmla="*/ 244234 h 7809953"/>
              <a:gd name="connsiteX19" fmla="*/ 4092855 w 6858000"/>
              <a:gd name="connsiteY19" fmla="*/ 248268 h 7809953"/>
              <a:gd name="connsiteX20" fmla="*/ 3946779 w 6858000"/>
              <a:gd name="connsiteY20" fmla="*/ 250117 h 7809953"/>
              <a:gd name="connsiteX21" fmla="*/ 3800704 w 6858000"/>
              <a:gd name="connsiteY21" fmla="*/ 252134 h 7809953"/>
              <a:gd name="connsiteX22" fmla="*/ 3656685 w 6858000"/>
              <a:gd name="connsiteY22" fmla="*/ 253143 h 7809953"/>
              <a:gd name="connsiteX23" fmla="*/ 3514039 w 6858000"/>
              <a:gd name="connsiteY23" fmla="*/ 252134 h 7809953"/>
              <a:gd name="connsiteX24" fmla="*/ 3372765 w 6858000"/>
              <a:gd name="connsiteY24" fmla="*/ 252134 h 7809953"/>
              <a:gd name="connsiteX25" fmla="*/ 3232861 w 6858000"/>
              <a:gd name="connsiteY25" fmla="*/ 250117 h 7809953"/>
              <a:gd name="connsiteX26" fmla="*/ 3095701 w 6858000"/>
              <a:gd name="connsiteY26" fmla="*/ 247092 h 7809953"/>
              <a:gd name="connsiteX27" fmla="*/ 2959913 w 6858000"/>
              <a:gd name="connsiteY27" fmla="*/ 244234 h 7809953"/>
              <a:gd name="connsiteX28" fmla="*/ 2826868 w 6858000"/>
              <a:gd name="connsiteY28" fmla="*/ 241040 h 7809953"/>
              <a:gd name="connsiteX29" fmla="*/ 2694508 w 6858000"/>
              <a:gd name="connsiteY29" fmla="*/ 236166 h 7809953"/>
              <a:gd name="connsiteX30" fmla="*/ 2564207 w 6858000"/>
              <a:gd name="connsiteY30" fmla="*/ 230955 h 7809953"/>
              <a:gd name="connsiteX31" fmla="*/ 2436648 w 6858000"/>
              <a:gd name="connsiteY31" fmla="*/ 226249 h 7809953"/>
              <a:gd name="connsiteX32" fmla="*/ 2187702 w 6858000"/>
              <a:gd name="connsiteY32" fmla="*/ 212969 h 7809953"/>
              <a:gd name="connsiteX33" fmla="*/ 1949044 w 6858000"/>
              <a:gd name="connsiteY33" fmla="*/ 198850 h 7809953"/>
              <a:gd name="connsiteX34" fmla="*/ 1719987 w 6858000"/>
              <a:gd name="connsiteY34" fmla="*/ 184058 h 7809953"/>
              <a:gd name="connsiteX35" fmla="*/ 1503274 w 6858000"/>
              <a:gd name="connsiteY35" fmla="*/ 167753 h 7809953"/>
              <a:gd name="connsiteX36" fmla="*/ 1296162 w 6858000"/>
              <a:gd name="connsiteY36" fmla="*/ 150776 h 7809953"/>
              <a:gd name="connsiteX37" fmla="*/ 1104138 w 6858000"/>
              <a:gd name="connsiteY37" fmla="*/ 132455 h 7809953"/>
              <a:gd name="connsiteX38" fmla="*/ 923773 w 6858000"/>
              <a:gd name="connsiteY38" fmla="*/ 114469 h 7809953"/>
              <a:gd name="connsiteX39" fmla="*/ 757809 w 6858000"/>
              <a:gd name="connsiteY39" fmla="*/ 96484 h 7809953"/>
              <a:gd name="connsiteX40" fmla="*/ 605562 w 6858000"/>
              <a:gd name="connsiteY40" fmla="*/ 79507 h 7809953"/>
              <a:gd name="connsiteX41" fmla="*/ 470459 w 6858000"/>
              <a:gd name="connsiteY41" fmla="*/ 63370 h 7809953"/>
              <a:gd name="connsiteX42" fmla="*/ 348387 w 6858000"/>
              <a:gd name="connsiteY42" fmla="*/ 48074 h 7809953"/>
              <a:gd name="connsiteX43" fmla="*/ 245517 w 6858000"/>
              <a:gd name="connsiteY43" fmla="*/ 35299 h 7809953"/>
              <a:gd name="connsiteX44" fmla="*/ 159106 w 6858000"/>
              <a:gd name="connsiteY44" fmla="*/ 23197 h 7809953"/>
              <a:gd name="connsiteX45" fmla="*/ 40462 w 6858000"/>
              <a:gd name="connsiteY45" fmla="*/ 5883 h 7809953"/>
              <a:gd name="connsiteX46" fmla="*/ 0 w 6858000"/>
              <a:gd name="connsiteY46" fmla="*/ 0 h 7809953"/>
              <a:gd name="connsiteX47" fmla="*/ 0 w 6858000"/>
              <a:gd name="connsiteY47" fmla="*/ 652830 h 7809953"/>
              <a:gd name="connsiteX48" fmla="*/ 0 w 6858000"/>
              <a:gd name="connsiteY48" fmla="*/ 652830 h 7809953"/>
              <a:gd name="connsiteX49" fmla="*/ 0 w 6858000"/>
              <a:gd name="connsiteY49" fmla="*/ 7809953 h 7809953"/>
              <a:gd name="connsiteX50" fmla="*/ 6857999 w 6858000"/>
              <a:gd name="connsiteY50" fmla="*/ 7809953 h 7809953"/>
              <a:gd name="connsiteX51" fmla="*/ 6857999 w 6858000"/>
              <a:gd name="connsiteY51" fmla="*/ 1344715 h 7809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0" h="7809953">
                <a:moveTo>
                  <a:pt x="6858000" y="1344715"/>
                </a:moveTo>
                <a:lnTo>
                  <a:pt x="6858000" y="1177"/>
                </a:lnTo>
                <a:lnTo>
                  <a:pt x="6702323" y="26222"/>
                </a:lnTo>
                <a:lnTo>
                  <a:pt x="6547332" y="50091"/>
                </a:lnTo>
                <a:lnTo>
                  <a:pt x="6391656" y="73455"/>
                </a:lnTo>
                <a:lnTo>
                  <a:pt x="6235293" y="93458"/>
                </a:lnTo>
                <a:lnTo>
                  <a:pt x="6079617" y="113629"/>
                </a:lnTo>
                <a:lnTo>
                  <a:pt x="5923254" y="132455"/>
                </a:lnTo>
                <a:lnTo>
                  <a:pt x="5768949" y="148591"/>
                </a:lnTo>
                <a:lnTo>
                  <a:pt x="5612587" y="163887"/>
                </a:lnTo>
                <a:lnTo>
                  <a:pt x="5456910" y="177839"/>
                </a:lnTo>
                <a:lnTo>
                  <a:pt x="5303977" y="189941"/>
                </a:lnTo>
                <a:lnTo>
                  <a:pt x="5148986" y="202044"/>
                </a:lnTo>
                <a:lnTo>
                  <a:pt x="4996053" y="212129"/>
                </a:lnTo>
                <a:lnTo>
                  <a:pt x="4843119" y="220029"/>
                </a:lnTo>
                <a:lnTo>
                  <a:pt x="4690872" y="228266"/>
                </a:lnTo>
                <a:lnTo>
                  <a:pt x="4539996" y="235157"/>
                </a:lnTo>
                <a:lnTo>
                  <a:pt x="4390491" y="240032"/>
                </a:lnTo>
                <a:lnTo>
                  <a:pt x="4240987" y="244234"/>
                </a:lnTo>
                <a:lnTo>
                  <a:pt x="4092855" y="248268"/>
                </a:lnTo>
                <a:lnTo>
                  <a:pt x="3946779" y="250117"/>
                </a:lnTo>
                <a:lnTo>
                  <a:pt x="3800704" y="252134"/>
                </a:lnTo>
                <a:lnTo>
                  <a:pt x="3656685" y="253143"/>
                </a:lnTo>
                <a:lnTo>
                  <a:pt x="3514039" y="252134"/>
                </a:lnTo>
                <a:lnTo>
                  <a:pt x="3372765" y="252134"/>
                </a:lnTo>
                <a:lnTo>
                  <a:pt x="3232861" y="250117"/>
                </a:lnTo>
                <a:lnTo>
                  <a:pt x="3095701" y="247092"/>
                </a:lnTo>
                <a:lnTo>
                  <a:pt x="2959913" y="244234"/>
                </a:lnTo>
                <a:lnTo>
                  <a:pt x="2826868" y="241040"/>
                </a:lnTo>
                <a:lnTo>
                  <a:pt x="2694508" y="236166"/>
                </a:lnTo>
                <a:lnTo>
                  <a:pt x="2564207" y="230955"/>
                </a:lnTo>
                <a:lnTo>
                  <a:pt x="2436648" y="226249"/>
                </a:lnTo>
                <a:lnTo>
                  <a:pt x="2187702" y="212969"/>
                </a:lnTo>
                <a:lnTo>
                  <a:pt x="1949044" y="198850"/>
                </a:lnTo>
                <a:lnTo>
                  <a:pt x="1719987" y="184058"/>
                </a:lnTo>
                <a:lnTo>
                  <a:pt x="1503274" y="167753"/>
                </a:lnTo>
                <a:lnTo>
                  <a:pt x="1296162" y="150776"/>
                </a:lnTo>
                <a:lnTo>
                  <a:pt x="1104138" y="132455"/>
                </a:lnTo>
                <a:lnTo>
                  <a:pt x="923773" y="114469"/>
                </a:lnTo>
                <a:lnTo>
                  <a:pt x="757809" y="96484"/>
                </a:lnTo>
                <a:lnTo>
                  <a:pt x="605562" y="79507"/>
                </a:lnTo>
                <a:lnTo>
                  <a:pt x="470459" y="63370"/>
                </a:lnTo>
                <a:lnTo>
                  <a:pt x="348387" y="48074"/>
                </a:lnTo>
                <a:lnTo>
                  <a:pt x="245517" y="35299"/>
                </a:lnTo>
                <a:lnTo>
                  <a:pt x="159106" y="23197"/>
                </a:lnTo>
                <a:lnTo>
                  <a:pt x="40462" y="5883"/>
                </a:lnTo>
                <a:lnTo>
                  <a:pt x="0" y="0"/>
                </a:lnTo>
                <a:lnTo>
                  <a:pt x="0" y="652830"/>
                </a:lnTo>
                <a:lnTo>
                  <a:pt x="0" y="652830"/>
                </a:lnTo>
                <a:lnTo>
                  <a:pt x="0" y="7809953"/>
                </a:lnTo>
                <a:lnTo>
                  <a:pt x="6857999" y="7809953"/>
                </a:lnTo>
                <a:lnTo>
                  <a:pt x="6857999" y="1344715"/>
                </a:lnTo>
                <a:close/>
              </a:path>
            </a:pathLst>
          </a:custGeom>
          <a:solidFill>
            <a:srgbClr val="FFFFFF"/>
          </a:solidFill>
          <a:ln>
            <a:noFill/>
          </a:ln>
        </p:spPr>
      </p:sp>
      <p:pic>
        <p:nvPicPr>
          <p:cNvPr id="5" name="Picture 4">
            <a:extLst>
              <a:ext uri="{FF2B5EF4-FFF2-40B4-BE49-F238E27FC236}">
                <a16:creationId xmlns:a16="http://schemas.microsoft.com/office/drawing/2014/main" id="{AAA4CE3F-FEFA-4CF3-AA32-BFCE903773F7}"/>
              </a:ext>
            </a:extLst>
          </p:cNvPr>
          <p:cNvPicPr>
            <a:picLocks noChangeAspect="1"/>
          </p:cNvPicPr>
          <p:nvPr/>
        </p:nvPicPr>
        <p:blipFill>
          <a:blip r:embed="rId3"/>
          <a:stretch>
            <a:fillRect/>
          </a:stretch>
        </p:blipFill>
        <p:spPr>
          <a:xfrm>
            <a:off x="643854" y="1201038"/>
            <a:ext cx="6270662" cy="1551988"/>
          </a:xfrm>
          <a:prstGeom prst="rect">
            <a:avLst/>
          </a:prstGeom>
          <a:effectLst/>
        </p:spPr>
      </p:pic>
      <p:sp>
        <p:nvSpPr>
          <p:cNvPr id="17" name="Freeform 31">
            <a:extLst>
              <a:ext uri="{FF2B5EF4-FFF2-40B4-BE49-F238E27FC236}">
                <a16:creationId xmlns:a16="http://schemas.microsoft.com/office/drawing/2014/main" id="{AEA0BB24-2B23-4B19-996F-58DA607EE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10" name="Picture 9">
            <a:extLst>
              <a:ext uri="{FF2B5EF4-FFF2-40B4-BE49-F238E27FC236}">
                <a16:creationId xmlns:a16="http://schemas.microsoft.com/office/drawing/2014/main" id="{8E2F7306-BE6F-45B2-862F-64E8A43D898E}"/>
              </a:ext>
            </a:extLst>
          </p:cNvPr>
          <p:cNvPicPr/>
          <p:nvPr/>
        </p:nvPicPr>
        <p:blipFill>
          <a:blip r:embed="rId4">
            <a:extLst>
              <a:ext uri="{28A0092B-C50C-407E-A947-70E740481C1C}">
                <a14:useLocalDpi xmlns:a14="http://schemas.microsoft.com/office/drawing/2010/main" val="0"/>
              </a:ext>
            </a:extLst>
          </a:blip>
          <a:stretch>
            <a:fillRect/>
          </a:stretch>
        </p:blipFill>
        <p:spPr>
          <a:xfrm>
            <a:off x="643854" y="4454453"/>
            <a:ext cx="6270662" cy="752479"/>
          </a:xfrm>
          <a:prstGeom prst="rect">
            <a:avLst/>
          </a:prstGeom>
          <a:effectLst/>
        </p:spPr>
      </p:pic>
    </p:spTree>
    <p:extLst>
      <p:ext uri="{BB962C8B-B14F-4D97-AF65-F5344CB8AC3E}">
        <p14:creationId xmlns:p14="http://schemas.microsoft.com/office/powerpoint/2010/main" val="32652419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tf00001029_wac</Template>
  <TotalTime>44</TotalTime>
  <Words>553</Words>
  <Application>Microsoft Office PowerPoint</Application>
  <PresentationFormat>Widescreen</PresentationFormat>
  <Paragraphs>39</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Wingdings 3</vt:lpstr>
      <vt:lpstr>Ion</vt:lpstr>
      <vt:lpstr>ICM Basic Field Guide for Relias Users</vt:lpstr>
      <vt:lpstr>Basic Access for Learners</vt:lpstr>
      <vt:lpstr>Passwords and Usernames Are Important! </vt:lpstr>
      <vt:lpstr>Learner Page</vt:lpstr>
      <vt:lpstr>Accessing the Assignments Page</vt:lpstr>
      <vt:lpstr>First Course: Welcome to Relias</vt:lpstr>
      <vt:lpstr>Assignments Page and Profile Access</vt:lpstr>
      <vt:lpstr>Only Access Current Training and Assigned Training.</vt:lpstr>
      <vt:lpstr>Launching Your Course</vt:lpstr>
      <vt:lpstr>Transcript Access</vt:lpstr>
      <vt:lpstr>Basic Support and Tutorials</vt:lpstr>
      <vt:lpstr>Any Further Questions? Use Relias Connect!</vt:lpstr>
      <vt:lpstr>Thank you for choosing ICM and Relias, we wish you great success in your professional development needs!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ICM Basic Field Guide for Relias</dc:title>
  <dc:creator>Kevin Liang</dc:creator>
  <cp:lastModifiedBy>Kevin Liang</cp:lastModifiedBy>
  <cp:revision>3</cp:revision>
  <dcterms:created xsi:type="dcterms:W3CDTF">2021-03-24T20:16:48Z</dcterms:created>
  <dcterms:modified xsi:type="dcterms:W3CDTF">2021-03-24T21:05:07Z</dcterms:modified>
</cp:coreProperties>
</file>